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9" r:id="rId1"/>
  </p:sldMasterIdLst>
  <p:sldIdLst>
    <p:sldId id="256" r:id="rId2"/>
    <p:sldId id="257" r:id="rId3"/>
    <p:sldId id="258" r:id="rId4"/>
    <p:sldId id="259" r:id="rId5"/>
    <p:sldId id="271" r:id="rId6"/>
    <p:sldId id="306" r:id="rId7"/>
    <p:sldId id="261" r:id="rId8"/>
    <p:sldId id="284" r:id="rId9"/>
    <p:sldId id="285" r:id="rId10"/>
    <p:sldId id="286" r:id="rId11"/>
    <p:sldId id="277" r:id="rId12"/>
    <p:sldId id="265" r:id="rId13"/>
    <p:sldId id="267" r:id="rId14"/>
    <p:sldId id="264" r:id="rId15"/>
    <p:sldId id="272" r:id="rId16"/>
    <p:sldId id="287" r:id="rId17"/>
    <p:sldId id="268" r:id="rId18"/>
    <p:sldId id="283" r:id="rId19"/>
    <p:sldId id="278" r:id="rId20"/>
    <p:sldId id="288" r:id="rId21"/>
    <p:sldId id="270" r:id="rId22"/>
    <p:sldId id="289" r:id="rId23"/>
    <p:sldId id="298" r:id="rId24"/>
    <p:sldId id="274" r:id="rId25"/>
    <p:sldId id="297" r:id="rId26"/>
    <p:sldId id="296" r:id="rId27"/>
    <p:sldId id="290" r:id="rId28"/>
    <p:sldId id="291" r:id="rId29"/>
    <p:sldId id="292" r:id="rId30"/>
    <p:sldId id="279" r:id="rId31"/>
    <p:sldId id="281" r:id="rId32"/>
    <p:sldId id="293" r:id="rId33"/>
    <p:sldId id="294" r:id="rId34"/>
    <p:sldId id="280" r:id="rId35"/>
    <p:sldId id="269" r:id="rId36"/>
    <p:sldId id="282" r:id="rId37"/>
    <p:sldId id="295" r:id="rId38"/>
    <p:sldId id="304" r:id="rId39"/>
    <p:sldId id="305" r:id="rId40"/>
    <p:sldId id="273" r:id="rId41"/>
    <p:sldId id="299" r:id="rId42"/>
    <p:sldId id="300" r:id="rId43"/>
    <p:sldId id="301" r:id="rId44"/>
    <p:sldId id="302" r:id="rId45"/>
    <p:sldId id="303" r:id="rId46"/>
    <p:sldId id="27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C19"/>
    <a:srgbClr val="09E70E"/>
    <a:srgbClr val="D9B327"/>
    <a:srgbClr val="FFC000"/>
    <a:srgbClr val="D6E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74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Memes</a:t>
            </a:r>
            <a:r>
              <a:rPr lang="en-US" baseline="0" dirty="0" smtClean="0"/>
              <a:t> </a:t>
            </a:r>
            <a:r>
              <a:rPr lang="en-US" dirty="0" smtClean="0"/>
              <a:t>Analysis</a:t>
            </a:r>
            <a:endParaRPr lang="en-US" dirty="0"/>
          </a:p>
        </c:rich>
      </c:tx>
      <c:layout>
        <c:manualLayout>
          <c:xMode val="edge"/>
          <c:yMode val="edge"/>
          <c:x val="0.36545076640581048"/>
          <c:y val="1.77172206707569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Memes / Images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Hate Inducing</c:v>
                </c:pt>
                <c:pt idx="1">
                  <c:v>Satirical</c:v>
                </c:pt>
                <c:pt idx="2">
                  <c:v>Benign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97</c:v>
                </c:pt>
                <c:pt idx="1">
                  <c:v>69</c:v>
                </c:pt>
                <c:pt idx="2">
                  <c:v>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2292904"/>
        <c:axId val="382293688"/>
      </c:barChart>
      <c:catAx>
        <c:axId val="382292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293688"/>
        <c:crosses val="autoZero"/>
        <c:auto val="1"/>
        <c:lblAlgn val="ctr"/>
        <c:lblOffset val="100"/>
        <c:noMultiLvlLbl val="0"/>
      </c:catAx>
      <c:valAx>
        <c:axId val="382293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292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Text Analysis</a:t>
            </a:r>
            <a:endParaRPr lang="en-US" dirty="0"/>
          </a:p>
        </c:rich>
      </c:tx>
      <c:layout>
        <c:manualLayout>
          <c:xMode val="edge"/>
          <c:yMode val="edge"/>
          <c:x val="0.3489351614813736"/>
          <c:y val="2.11469119264420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Tweets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Hate Inducing</c:v>
                </c:pt>
                <c:pt idx="1">
                  <c:v>Abusive</c:v>
                </c:pt>
                <c:pt idx="2">
                  <c:v>Non Offensive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643</c:v>
                </c:pt>
                <c:pt idx="1">
                  <c:v>129</c:v>
                </c:pt>
                <c:pt idx="2">
                  <c:v>228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82294472"/>
        <c:axId val="382294864"/>
      </c:barChart>
      <c:catAx>
        <c:axId val="382294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294864"/>
        <c:crosses val="autoZero"/>
        <c:auto val="1"/>
        <c:lblAlgn val="ctr"/>
        <c:lblOffset val="100"/>
        <c:noMultiLvlLbl val="0"/>
      </c:catAx>
      <c:valAx>
        <c:axId val="382294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2294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89433-62E9-4D5D-A219-BC8CE3FC121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8FB8955-440E-42F9-A137-9C8AF42B5EF9}">
      <dgm:prSet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IN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Creation of a suitable model and embeddings</a:t>
          </a:r>
          <a:endParaRPr lang="en-IN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12087CB-2C10-4A05-B199-BCC28F601E44}" type="parTrans" cxnId="{585B52E7-66FE-407F-8629-705079379792}">
      <dgm:prSet/>
      <dgm:spPr/>
      <dgm:t>
        <a:bodyPr/>
        <a:lstStyle/>
        <a:p>
          <a:endParaRPr lang="en-IN"/>
        </a:p>
      </dgm:t>
    </dgm:pt>
    <dgm:pt modelId="{757BC932-872D-424C-9F72-B9421E35AA4E}" type="sibTrans" cxnId="{585B52E7-66FE-407F-8629-705079379792}">
      <dgm:prSet/>
      <dgm:spPr>
        <a:solidFill>
          <a:srgbClr val="FF9C19"/>
        </a:solidFill>
        <a:ln>
          <a:solidFill>
            <a:schemeClr val="bg1"/>
          </a:solidFill>
        </a:ln>
      </dgm:spPr>
      <dgm:t>
        <a:bodyPr/>
        <a:lstStyle/>
        <a:p>
          <a:endParaRPr lang="en-IN"/>
        </a:p>
      </dgm:t>
    </dgm:pt>
    <dgm:pt modelId="{E5E97055-0702-4071-9E96-00CDF562B3A2}">
      <dgm:prSet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IN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Enhancing NLP Word2vec model</a:t>
          </a:r>
          <a:endParaRPr lang="en-IN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8929110-6B91-4713-9110-D8A0DFDFD79C}" type="parTrans" cxnId="{62451ECC-126F-4C67-A925-E9F8BBE84BDA}">
      <dgm:prSet/>
      <dgm:spPr/>
      <dgm:t>
        <a:bodyPr/>
        <a:lstStyle/>
        <a:p>
          <a:endParaRPr lang="en-IN"/>
        </a:p>
      </dgm:t>
    </dgm:pt>
    <dgm:pt modelId="{8815991D-5B53-42A6-B8F0-C0523E17B5D4}" type="sibTrans" cxnId="{62451ECC-126F-4C67-A925-E9F8BBE84BDA}">
      <dgm:prSet/>
      <dgm:spPr>
        <a:solidFill>
          <a:srgbClr val="FF9C19"/>
        </a:solidFill>
        <a:ln>
          <a:solidFill>
            <a:schemeClr val="bg1"/>
          </a:solidFill>
        </a:ln>
      </dgm:spPr>
      <dgm:t>
        <a:bodyPr/>
        <a:lstStyle/>
        <a:p>
          <a:endParaRPr lang="en-IN"/>
        </a:p>
      </dgm:t>
    </dgm:pt>
    <dgm:pt modelId="{24F56291-3267-4F61-9389-D1D391EF28BA}">
      <dgm:prSet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IN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Deducing hate speech for images</a:t>
          </a:r>
          <a:endParaRPr lang="en-IN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1F25E40-6A3E-47F6-8C04-EF3EDC79E02C}" type="parTrans" cxnId="{41A1609C-904B-454C-8D32-444E0D07CAE9}">
      <dgm:prSet/>
      <dgm:spPr/>
      <dgm:t>
        <a:bodyPr/>
        <a:lstStyle/>
        <a:p>
          <a:endParaRPr lang="en-IN"/>
        </a:p>
      </dgm:t>
    </dgm:pt>
    <dgm:pt modelId="{51BBEFC7-6FF0-4597-9A69-9555CF76559E}" type="sibTrans" cxnId="{41A1609C-904B-454C-8D32-444E0D07CAE9}">
      <dgm:prSet/>
      <dgm:spPr>
        <a:solidFill>
          <a:srgbClr val="FF9C19"/>
        </a:solidFill>
        <a:ln>
          <a:solidFill>
            <a:schemeClr val="bg1"/>
          </a:solidFill>
        </a:ln>
      </dgm:spPr>
      <dgm:t>
        <a:bodyPr/>
        <a:lstStyle/>
        <a:p>
          <a:endParaRPr lang="en-IN"/>
        </a:p>
      </dgm:t>
    </dgm:pt>
    <dgm:pt modelId="{9082ACE4-FC07-42D2-BA97-C11882A71B80}">
      <dgm:prSet/>
      <dgm:spPr>
        <a:solidFill>
          <a:srgbClr val="FFC000"/>
        </a:solidFill>
        <a:ln>
          <a:solidFill>
            <a:schemeClr val="bg1"/>
          </a:solidFill>
        </a:ln>
      </dgm:spPr>
      <dgm:t>
        <a:bodyPr/>
        <a:lstStyle/>
        <a:p>
          <a:pPr rtl="0"/>
          <a:r>
            <a:rPr lang="en-IN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Applying the work to various social media platforms</a:t>
          </a:r>
          <a:endParaRPr lang="en-IN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F420F42-28DE-4B3E-AA6C-2C2074442A40}" type="parTrans" cxnId="{D727E16C-B0D9-4BC3-90C6-0E99999B19B4}">
      <dgm:prSet/>
      <dgm:spPr/>
      <dgm:t>
        <a:bodyPr/>
        <a:lstStyle/>
        <a:p>
          <a:endParaRPr lang="en-IN"/>
        </a:p>
      </dgm:t>
    </dgm:pt>
    <dgm:pt modelId="{91C6C6AB-CF51-4852-835B-D8A6A4723A39}" type="sibTrans" cxnId="{D727E16C-B0D9-4BC3-90C6-0E99999B19B4}">
      <dgm:prSet/>
      <dgm:spPr/>
      <dgm:t>
        <a:bodyPr/>
        <a:lstStyle/>
        <a:p>
          <a:endParaRPr lang="en-IN"/>
        </a:p>
      </dgm:t>
    </dgm:pt>
    <dgm:pt modelId="{AF3351A1-0B89-4481-8CFA-12DD6D290E3F}" type="pres">
      <dgm:prSet presAssocID="{98489433-62E9-4D5D-A219-BC8CE3FC121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5BEE112-4241-4ED3-AE59-9BEDE3476C5E}" type="pres">
      <dgm:prSet presAssocID="{98FB8955-440E-42F9-A137-9C8AF42B5EF9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7E24EADC-E7E0-48BB-B49F-5D0CC22AF6C7}" type="pres">
      <dgm:prSet presAssocID="{757BC932-872D-424C-9F72-B9421E35AA4E}" presName="sibTrans" presStyleLbl="sibTrans2D1" presStyleIdx="0" presStyleCnt="3"/>
      <dgm:spPr/>
      <dgm:t>
        <a:bodyPr/>
        <a:lstStyle/>
        <a:p>
          <a:endParaRPr lang="en-IN"/>
        </a:p>
      </dgm:t>
    </dgm:pt>
    <dgm:pt modelId="{99709EF2-EB20-421B-9EE1-CB17798FFBE7}" type="pres">
      <dgm:prSet presAssocID="{757BC932-872D-424C-9F72-B9421E35AA4E}" presName="connectorText" presStyleLbl="sibTrans2D1" presStyleIdx="0" presStyleCnt="3"/>
      <dgm:spPr/>
      <dgm:t>
        <a:bodyPr/>
        <a:lstStyle/>
        <a:p>
          <a:endParaRPr lang="en-IN"/>
        </a:p>
      </dgm:t>
    </dgm:pt>
    <dgm:pt modelId="{848CBFF1-69B9-4C33-8C7A-53522472DCC9}" type="pres">
      <dgm:prSet presAssocID="{E5E97055-0702-4071-9E96-00CDF562B3A2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56F47283-193A-41C1-B29E-33CCFD6CD25E}" type="pres">
      <dgm:prSet presAssocID="{8815991D-5B53-42A6-B8F0-C0523E17B5D4}" presName="sibTrans" presStyleLbl="sibTrans2D1" presStyleIdx="1" presStyleCnt="3"/>
      <dgm:spPr/>
      <dgm:t>
        <a:bodyPr/>
        <a:lstStyle/>
        <a:p>
          <a:endParaRPr lang="en-IN"/>
        </a:p>
      </dgm:t>
    </dgm:pt>
    <dgm:pt modelId="{97C163E3-4DBC-4CA6-9361-F9EAF3BAB939}" type="pres">
      <dgm:prSet presAssocID="{8815991D-5B53-42A6-B8F0-C0523E17B5D4}" presName="connectorText" presStyleLbl="sibTrans2D1" presStyleIdx="1" presStyleCnt="3"/>
      <dgm:spPr/>
      <dgm:t>
        <a:bodyPr/>
        <a:lstStyle/>
        <a:p>
          <a:endParaRPr lang="en-IN"/>
        </a:p>
      </dgm:t>
    </dgm:pt>
    <dgm:pt modelId="{18081158-74CB-481B-BB8F-71E1C627656B}" type="pres">
      <dgm:prSet presAssocID="{24F56291-3267-4F61-9389-D1D391EF28BA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EE346A39-0195-411F-B9E1-7D6722BFAFD1}" type="pres">
      <dgm:prSet presAssocID="{51BBEFC7-6FF0-4597-9A69-9555CF76559E}" presName="sibTrans" presStyleLbl="sibTrans2D1" presStyleIdx="2" presStyleCnt="3"/>
      <dgm:spPr/>
      <dgm:t>
        <a:bodyPr/>
        <a:lstStyle/>
        <a:p>
          <a:endParaRPr lang="en-IN"/>
        </a:p>
      </dgm:t>
    </dgm:pt>
    <dgm:pt modelId="{CD29A6DA-6B5E-402A-8378-1BF440785DA4}" type="pres">
      <dgm:prSet presAssocID="{51BBEFC7-6FF0-4597-9A69-9555CF76559E}" presName="connectorText" presStyleLbl="sibTrans2D1" presStyleIdx="2" presStyleCnt="3"/>
      <dgm:spPr/>
      <dgm:t>
        <a:bodyPr/>
        <a:lstStyle/>
        <a:p>
          <a:endParaRPr lang="en-IN"/>
        </a:p>
      </dgm:t>
    </dgm:pt>
    <dgm:pt modelId="{A32E8EB3-D8C6-4976-A069-9EB4B47AD6F8}" type="pres">
      <dgm:prSet presAssocID="{9082ACE4-FC07-42D2-BA97-C11882A71B80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</dgm:ptLst>
  <dgm:cxnLst>
    <dgm:cxn modelId="{0A76725E-195E-46FB-87CD-800C80C02374}" type="presOf" srcId="{E5E97055-0702-4071-9E96-00CDF562B3A2}" destId="{848CBFF1-69B9-4C33-8C7A-53522472DCC9}" srcOrd="0" destOrd="0" presId="urn:microsoft.com/office/officeart/2005/8/layout/process1"/>
    <dgm:cxn modelId="{0BFD9615-AF30-489D-8BE3-A9C55D4F27BC}" type="presOf" srcId="{8815991D-5B53-42A6-B8F0-C0523E17B5D4}" destId="{56F47283-193A-41C1-B29E-33CCFD6CD25E}" srcOrd="0" destOrd="0" presId="urn:microsoft.com/office/officeart/2005/8/layout/process1"/>
    <dgm:cxn modelId="{41A1609C-904B-454C-8D32-444E0D07CAE9}" srcId="{98489433-62E9-4D5D-A219-BC8CE3FC121B}" destId="{24F56291-3267-4F61-9389-D1D391EF28BA}" srcOrd="2" destOrd="0" parTransId="{D1F25E40-6A3E-47F6-8C04-EF3EDC79E02C}" sibTransId="{51BBEFC7-6FF0-4597-9A69-9555CF76559E}"/>
    <dgm:cxn modelId="{23BEA4EE-F6A1-4DA8-AEAC-215A66A9E9BC}" type="presOf" srcId="{757BC932-872D-424C-9F72-B9421E35AA4E}" destId="{99709EF2-EB20-421B-9EE1-CB17798FFBE7}" srcOrd="1" destOrd="0" presId="urn:microsoft.com/office/officeart/2005/8/layout/process1"/>
    <dgm:cxn modelId="{856C4385-78D9-43EF-AF89-9B04AAE3522F}" type="presOf" srcId="{757BC932-872D-424C-9F72-B9421E35AA4E}" destId="{7E24EADC-E7E0-48BB-B49F-5D0CC22AF6C7}" srcOrd="0" destOrd="0" presId="urn:microsoft.com/office/officeart/2005/8/layout/process1"/>
    <dgm:cxn modelId="{349E0ED6-9E98-4BC9-8D7B-A9182EA0F704}" type="presOf" srcId="{98489433-62E9-4D5D-A219-BC8CE3FC121B}" destId="{AF3351A1-0B89-4481-8CFA-12DD6D290E3F}" srcOrd="0" destOrd="0" presId="urn:microsoft.com/office/officeart/2005/8/layout/process1"/>
    <dgm:cxn modelId="{34E53ECE-48DA-4358-B3E8-F3F557CC420A}" type="presOf" srcId="{98FB8955-440E-42F9-A137-9C8AF42B5EF9}" destId="{C5BEE112-4241-4ED3-AE59-9BEDE3476C5E}" srcOrd="0" destOrd="0" presId="urn:microsoft.com/office/officeart/2005/8/layout/process1"/>
    <dgm:cxn modelId="{62451ECC-126F-4C67-A925-E9F8BBE84BDA}" srcId="{98489433-62E9-4D5D-A219-BC8CE3FC121B}" destId="{E5E97055-0702-4071-9E96-00CDF562B3A2}" srcOrd="1" destOrd="0" parTransId="{D8929110-6B91-4713-9110-D8A0DFDFD79C}" sibTransId="{8815991D-5B53-42A6-B8F0-C0523E17B5D4}"/>
    <dgm:cxn modelId="{97C65532-0672-4936-B7D6-4A3AE0342B58}" type="presOf" srcId="{51BBEFC7-6FF0-4597-9A69-9555CF76559E}" destId="{CD29A6DA-6B5E-402A-8378-1BF440785DA4}" srcOrd="1" destOrd="0" presId="urn:microsoft.com/office/officeart/2005/8/layout/process1"/>
    <dgm:cxn modelId="{BA4DA678-5FA2-46DC-AFF5-84FB224149B9}" type="presOf" srcId="{51BBEFC7-6FF0-4597-9A69-9555CF76559E}" destId="{EE346A39-0195-411F-B9E1-7D6722BFAFD1}" srcOrd="0" destOrd="0" presId="urn:microsoft.com/office/officeart/2005/8/layout/process1"/>
    <dgm:cxn modelId="{585B52E7-66FE-407F-8629-705079379792}" srcId="{98489433-62E9-4D5D-A219-BC8CE3FC121B}" destId="{98FB8955-440E-42F9-A137-9C8AF42B5EF9}" srcOrd="0" destOrd="0" parTransId="{312087CB-2C10-4A05-B199-BCC28F601E44}" sibTransId="{757BC932-872D-424C-9F72-B9421E35AA4E}"/>
    <dgm:cxn modelId="{D727E16C-B0D9-4BC3-90C6-0E99999B19B4}" srcId="{98489433-62E9-4D5D-A219-BC8CE3FC121B}" destId="{9082ACE4-FC07-42D2-BA97-C11882A71B80}" srcOrd="3" destOrd="0" parTransId="{BF420F42-28DE-4B3E-AA6C-2C2074442A40}" sibTransId="{91C6C6AB-CF51-4852-835B-D8A6A4723A39}"/>
    <dgm:cxn modelId="{C6B77AB7-8719-4B69-A519-0C64B7B21201}" type="presOf" srcId="{9082ACE4-FC07-42D2-BA97-C11882A71B80}" destId="{A32E8EB3-D8C6-4976-A069-9EB4B47AD6F8}" srcOrd="0" destOrd="0" presId="urn:microsoft.com/office/officeart/2005/8/layout/process1"/>
    <dgm:cxn modelId="{4C78F665-293D-4AEC-B446-CABA82CCE108}" type="presOf" srcId="{24F56291-3267-4F61-9389-D1D391EF28BA}" destId="{18081158-74CB-481B-BB8F-71E1C627656B}" srcOrd="0" destOrd="0" presId="urn:microsoft.com/office/officeart/2005/8/layout/process1"/>
    <dgm:cxn modelId="{2E561E7D-CE05-4832-9995-A2155FF12659}" type="presOf" srcId="{8815991D-5B53-42A6-B8F0-C0523E17B5D4}" destId="{97C163E3-4DBC-4CA6-9361-F9EAF3BAB939}" srcOrd="1" destOrd="0" presId="urn:microsoft.com/office/officeart/2005/8/layout/process1"/>
    <dgm:cxn modelId="{C326F752-4571-4485-B3C5-59345F60430F}" type="presParOf" srcId="{AF3351A1-0B89-4481-8CFA-12DD6D290E3F}" destId="{C5BEE112-4241-4ED3-AE59-9BEDE3476C5E}" srcOrd="0" destOrd="0" presId="urn:microsoft.com/office/officeart/2005/8/layout/process1"/>
    <dgm:cxn modelId="{A69BB30F-258E-42BF-B1B5-D824134F5177}" type="presParOf" srcId="{AF3351A1-0B89-4481-8CFA-12DD6D290E3F}" destId="{7E24EADC-E7E0-48BB-B49F-5D0CC22AF6C7}" srcOrd="1" destOrd="0" presId="urn:microsoft.com/office/officeart/2005/8/layout/process1"/>
    <dgm:cxn modelId="{99245780-3D74-496F-8953-F8494C8C8DCF}" type="presParOf" srcId="{7E24EADC-E7E0-48BB-B49F-5D0CC22AF6C7}" destId="{99709EF2-EB20-421B-9EE1-CB17798FFBE7}" srcOrd="0" destOrd="0" presId="urn:microsoft.com/office/officeart/2005/8/layout/process1"/>
    <dgm:cxn modelId="{9C21B63B-B102-4D4B-B7AD-1B31FD983375}" type="presParOf" srcId="{AF3351A1-0B89-4481-8CFA-12DD6D290E3F}" destId="{848CBFF1-69B9-4C33-8C7A-53522472DCC9}" srcOrd="2" destOrd="0" presId="urn:microsoft.com/office/officeart/2005/8/layout/process1"/>
    <dgm:cxn modelId="{9786064A-7768-4389-8F9D-AA8F11930216}" type="presParOf" srcId="{AF3351A1-0B89-4481-8CFA-12DD6D290E3F}" destId="{56F47283-193A-41C1-B29E-33CCFD6CD25E}" srcOrd="3" destOrd="0" presId="urn:microsoft.com/office/officeart/2005/8/layout/process1"/>
    <dgm:cxn modelId="{33C8A2F8-8B46-4F0E-879C-C8101623248E}" type="presParOf" srcId="{56F47283-193A-41C1-B29E-33CCFD6CD25E}" destId="{97C163E3-4DBC-4CA6-9361-F9EAF3BAB939}" srcOrd="0" destOrd="0" presId="urn:microsoft.com/office/officeart/2005/8/layout/process1"/>
    <dgm:cxn modelId="{3C1FE821-B559-40E1-A67F-3D7D455E58C6}" type="presParOf" srcId="{AF3351A1-0B89-4481-8CFA-12DD6D290E3F}" destId="{18081158-74CB-481B-BB8F-71E1C627656B}" srcOrd="4" destOrd="0" presId="urn:microsoft.com/office/officeart/2005/8/layout/process1"/>
    <dgm:cxn modelId="{AE44F905-9122-4336-900A-AA8CD1C6C295}" type="presParOf" srcId="{AF3351A1-0B89-4481-8CFA-12DD6D290E3F}" destId="{EE346A39-0195-411F-B9E1-7D6722BFAFD1}" srcOrd="5" destOrd="0" presId="urn:microsoft.com/office/officeart/2005/8/layout/process1"/>
    <dgm:cxn modelId="{6CA56CE2-5F97-41A7-BCA3-B9730F407CC2}" type="presParOf" srcId="{EE346A39-0195-411F-B9E1-7D6722BFAFD1}" destId="{CD29A6DA-6B5E-402A-8378-1BF440785DA4}" srcOrd="0" destOrd="0" presId="urn:microsoft.com/office/officeart/2005/8/layout/process1"/>
    <dgm:cxn modelId="{C2DE725E-E496-411F-AC15-4CD7B5979810}" type="presParOf" srcId="{AF3351A1-0B89-4481-8CFA-12DD6D290E3F}" destId="{A32E8EB3-D8C6-4976-A069-9EB4B47AD6F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EED5271-0B25-4143-8B20-B8BCA8AC4FC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89F1C0D6-6586-46AC-B189-C7DCBA5B71FB}">
      <dgm:prSet phldrT="[Text]"/>
      <dgm:spPr>
        <a:solidFill>
          <a:schemeClr val="accent2">
            <a:lumMod val="75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dirty="0" smtClean="0">
              <a:latin typeface="Cambria" panose="02040503050406030204" pitchFamily="18" charset="0"/>
              <a:ea typeface="Cambria" panose="02040503050406030204" pitchFamily="18" charset="0"/>
            </a:rPr>
            <a:t>Use Text from Image captions</a:t>
          </a:r>
          <a:endParaRPr lang="en-IN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044C40F-54F6-4C38-918D-A9471BDC4072}" type="parTrans" cxnId="{EBE0FD86-9048-4450-A2BA-DC671296B7B6}">
      <dgm:prSet/>
      <dgm:spPr/>
      <dgm:t>
        <a:bodyPr/>
        <a:lstStyle/>
        <a:p>
          <a:endParaRPr lang="en-IN"/>
        </a:p>
      </dgm:t>
    </dgm:pt>
    <dgm:pt modelId="{0F47B396-6862-4F96-AE42-B7A50C359F57}" type="sibTrans" cxnId="{EBE0FD86-9048-4450-A2BA-DC671296B7B6}">
      <dgm:prSet/>
      <dgm:spPr/>
      <dgm:t>
        <a:bodyPr/>
        <a:lstStyle/>
        <a:p>
          <a:endParaRPr lang="en-IN"/>
        </a:p>
      </dgm:t>
    </dgm:pt>
    <dgm:pt modelId="{04C3C297-605C-46CC-B2A7-A5145784928B}">
      <dgm:prSet phldrT="[Text]"/>
      <dgm:spPr>
        <a:solidFill>
          <a:schemeClr val="accent2">
            <a:lumMod val="75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dirty="0" smtClean="0">
              <a:latin typeface="Cambria" panose="02040503050406030204" pitchFamily="18" charset="0"/>
              <a:ea typeface="Cambria" panose="02040503050406030204" pitchFamily="18" charset="0"/>
            </a:rPr>
            <a:t>Use CNN-LSTM model for image classification. LSTM</a:t>
          </a:r>
          <a:r>
            <a:rPr lang="en-IN" baseline="0" dirty="0" smtClean="0">
              <a:latin typeface="Cambria" panose="02040503050406030204" pitchFamily="18" charset="0"/>
              <a:ea typeface="Cambria" panose="02040503050406030204" pitchFamily="18" charset="0"/>
            </a:rPr>
            <a:t> for text and CNN for images. </a:t>
          </a:r>
          <a:endParaRPr lang="en-IN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86BB38D-038F-4D6C-B5F5-68570AC51356}" type="parTrans" cxnId="{CD766C5C-A4BA-40D3-9B55-E2987767DE42}">
      <dgm:prSet/>
      <dgm:spPr/>
      <dgm:t>
        <a:bodyPr/>
        <a:lstStyle/>
        <a:p>
          <a:endParaRPr lang="en-IN"/>
        </a:p>
      </dgm:t>
    </dgm:pt>
    <dgm:pt modelId="{5EF45AE2-6CBC-4F93-BC99-609C555D6DEE}" type="sibTrans" cxnId="{CD766C5C-A4BA-40D3-9B55-E2987767DE42}">
      <dgm:prSet/>
      <dgm:spPr/>
      <dgm:t>
        <a:bodyPr/>
        <a:lstStyle/>
        <a:p>
          <a:endParaRPr lang="en-IN"/>
        </a:p>
      </dgm:t>
    </dgm:pt>
    <dgm:pt modelId="{393AB0B1-0F41-44D3-8FE0-85D86DBDB32A}">
      <dgm:prSet phldrT="[Text]"/>
      <dgm:spPr>
        <a:solidFill>
          <a:schemeClr val="accent2">
            <a:lumMod val="75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dirty="0" smtClean="0">
              <a:latin typeface="Cambria" panose="02040503050406030204" pitchFamily="18" charset="0"/>
              <a:ea typeface="Cambria" panose="02040503050406030204" pitchFamily="18" charset="0"/>
            </a:rPr>
            <a:t>OCR Extraction of text from Images</a:t>
          </a:r>
          <a:endParaRPr lang="en-IN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250EBE5-34A4-435A-8093-C692596E4157}" type="parTrans" cxnId="{0A030A5E-5563-44BE-BB4C-4C0B7A7971FB}">
      <dgm:prSet/>
      <dgm:spPr/>
      <dgm:t>
        <a:bodyPr/>
        <a:lstStyle/>
        <a:p>
          <a:endParaRPr lang="en-IN"/>
        </a:p>
      </dgm:t>
    </dgm:pt>
    <dgm:pt modelId="{1FEE89A6-9C96-406F-9BCD-2F9947C1F96B}" type="sibTrans" cxnId="{0A030A5E-5563-44BE-BB4C-4C0B7A7971FB}">
      <dgm:prSet/>
      <dgm:spPr/>
      <dgm:t>
        <a:bodyPr/>
        <a:lstStyle/>
        <a:p>
          <a:endParaRPr lang="en-IN"/>
        </a:p>
      </dgm:t>
    </dgm:pt>
    <dgm:pt modelId="{1E4BB46E-70FB-4C7F-9215-AE19F6CBF57B}">
      <dgm:prSet phldrT="[Text]"/>
      <dgm:spPr>
        <a:solidFill>
          <a:schemeClr val="accent2">
            <a:lumMod val="75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baseline="0" dirty="0" smtClean="0">
              <a:latin typeface="Cambria" panose="02040503050406030204" pitchFamily="18" charset="0"/>
              <a:ea typeface="Cambria" panose="02040503050406030204" pitchFamily="18" charset="0"/>
            </a:rPr>
            <a:t>Recombination of the two channels</a:t>
          </a:r>
          <a:endParaRPr lang="en-IN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ECEE701-3E24-46CA-B792-37CB83BA78A5}" type="parTrans" cxnId="{9DDF2D37-014D-48ED-8579-C2E2AC22D812}">
      <dgm:prSet/>
      <dgm:spPr/>
      <dgm:t>
        <a:bodyPr/>
        <a:lstStyle/>
        <a:p>
          <a:endParaRPr lang="en-IN"/>
        </a:p>
      </dgm:t>
    </dgm:pt>
    <dgm:pt modelId="{D92D62B5-1A64-48A9-81CA-FF9B379C48DB}" type="sibTrans" cxnId="{9DDF2D37-014D-48ED-8579-C2E2AC22D812}">
      <dgm:prSet/>
      <dgm:spPr/>
      <dgm:t>
        <a:bodyPr/>
        <a:lstStyle/>
        <a:p>
          <a:endParaRPr lang="en-IN"/>
        </a:p>
      </dgm:t>
    </dgm:pt>
    <dgm:pt modelId="{25A884BB-A15D-4F0B-B981-2D4B2F07E0D1}">
      <dgm:prSet phldrT="[Text]"/>
      <dgm:spPr>
        <a:solidFill>
          <a:schemeClr val="accent2">
            <a:lumMod val="75000"/>
          </a:schemeClr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dirty="0" smtClean="0">
              <a:latin typeface="Cambria" panose="02040503050406030204" pitchFamily="18" charset="0"/>
              <a:ea typeface="Cambria" panose="02040503050406030204" pitchFamily="18" charset="0"/>
            </a:rPr>
            <a:t>Final classification of Memes on IPM dataset</a:t>
          </a:r>
          <a:endParaRPr lang="en-IN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1CA7698-0D78-47C7-B7A8-F300FB07CB81}" type="parTrans" cxnId="{C459FD75-2F3F-42D6-A52B-7BE00274ED39}">
      <dgm:prSet/>
      <dgm:spPr/>
      <dgm:t>
        <a:bodyPr/>
        <a:lstStyle/>
        <a:p>
          <a:endParaRPr lang="en-IN"/>
        </a:p>
      </dgm:t>
    </dgm:pt>
    <dgm:pt modelId="{31CBE251-9550-476C-9DB3-7F03A6C5439D}" type="sibTrans" cxnId="{C459FD75-2F3F-42D6-A52B-7BE00274ED39}">
      <dgm:prSet/>
      <dgm:spPr/>
      <dgm:t>
        <a:bodyPr/>
        <a:lstStyle/>
        <a:p>
          <a:endParaRPr lang="en-IN"/>
        </a:p>
      </dgm:t>
    </dgm:pt>
    <dgm:pt modelId="{68CC0BDA-1BE2-4840-9B32-133282696E93}" type="pres">
      <dgm:prSet presAssocID="{6EED5271-0B25-4143-8B20-B8BCA8AC4FCF}" presName="outerComposite" presStyleCnt="0">
        <dgm:presLayoutVars>
          <dgm:chMax val="5"/>
          <dgm:dir/>
          <dgm:resizeHandles val="exact"/>
        </dgm:presLayoutVars>
      </dgm:prSet>
      <dgm:spPr/>
    </dgm:pt>
    <dgm:pt modelId="{5DA83ED4-5A77-4F8C-B090-C232303437B6}" type="pres">
      <dgm:prSet presAssocID="{6EED5271-0B25-4143-8B20-B8BCA8AC4FCF}" presName="dummyMaxCanvas" presStyleCnt="0">
        <dgm:presLayoutVars/>
      </dgm:prSet>
      <dgm:spPr/>
    </dgm:pt>
    <dgm:pt modelId="{2323010A-7293-4CC7-BB82-04DBF5F398A1}" type="pres">
      <dgm:prSet presAssocID="{6EED5271-0B25-4143-8B20-B8BCA8AC4FCF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CD86C82-A99D-4C9A-AA4A-A4C28DD3AB2D}" type="pres">
      <dgm:prSet presAssocID="{6EED5271-0B25-4143-8B20-B8BCA8AC4FCF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7742915-1010-458D-B0B8-E8434AC018C1}" type="pres">
      <dgm:prSet presAssocID="{6EED5271-0B25-4143-8B20-B8BCA8AC4FCF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01E53E9-8618-48A7-A806-0840A1774A88}" type="pres">
      <dgm:prSet presAssocID="{6EED5271-0B25-4143-8B20-B8BCA8AC4FCF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F91E537-D6A2-4802-9A41-E24E1781ADCF}" type="pres">
      <dgm:prSet presAssocID="{6EED5271-0B25-4143-8B20-B8BCA8AC4FCF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20709D4-94CF-4D4C-94C8-3159D2C3B0CC}" type="pres">
      <dgm:prSet presAssocID="{6EED5271-0B25-4143-8B20-B8BCA8AC4FCF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8E2D2F9-233E-40D5-AEBD-92A90F66C1E9}" type="pres">
      <dgm:prSet presAssocID="{6EED5271-0B25-4143-8B20-B8BCA8AC4FCF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B1878C7-7959-4811-BFC3-6013291514EA}" type="pres">
      <dgm:prSet presAssocID="{6EED5271-0B25-4143-8B20-B8BCA8AC4FCF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175C3C1-2C2D-4899-9CB7-DEBF4592433B}" type="pres">
      <dgm:prSet presAssocID="{6EED5271-0B25-4143-8B20-B8BCA8AC4FCF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66687EB-EFE0-4862-BBBD-B17DF8EBA129}" type="pres">
      <dgm:prSet presAssocID="{6EED5271-0B25-4143-8B20-B8BCA8AC4FCF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F819F1E-B75D-4822-8E82-1808D9A47EE0}" type="pres">
      <dgm:prSet presAssocID="{6EED5271-0B25-4143-8B20-B8BCA8AC4FCF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EF00F46-BD5D-44AC-80F5-FFE49E14C2AB}" type="pres">
      <dgm:prSet presAssocID="{6EED5271-0B25-4143-8B20-B8BCA8AC4FCF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D0A014A-0D81-4121-9DD2-F773CE456C87}" type="pres">
      <dgm:prSet presAssocID="{6EED5271-0B25-4143-8B20-B8BCA8AC4FCF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5600C06-CE0C-4FCE-965B-ABE87D065052}" type="pres">
      <dgm:prSet presAssocID="{6EED5271-0B25-4143-8B20-B8BCA8AC4FCF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A030A5E-5563-44BE-BB4C-4C0B7A7971FB}" srcId="{6EED5271-0B25-4143-8B20-B8BCA8AC4FCF}" destId="{393AB0B1-0F41-44D3-8FE0-85D86DBDB32A}" srcOrd="0" destOrd="0" parTransId="{1250EBE5-34A4-435A-8093-C692596E4157}" sibTransId="{1FEE89A6-9C96-406F-9BCD-2F9947C1F96B}"/>
    <dgm:cxn modelId="{A8483A69-2EDC-420D-AAEF-C9C953345071}" type="presOf" srcId="{1E4BB46E-70FB-4C7F-9215-AE19F6CBF57B}" destId="{B01E53E9-8618-48A7-A806-0840A1774A88}" srcOrd="0" destOrd="0" presId="urn:microsoft.com/office/officeart/2005/8/layout/vProcess5"/>
    <dgm:cxn modelId="{E5192330-9A21-4322-8E0C-F46CC5A44E28}" type="presOf" srcId="{0F47B396-6862-4F96-AE42-B7A50C359F57}" destId="{38E2D2F9-233E-40D5-AEBD-92A90F66C1E9}" srcOrd="0" destOrd="0" presId="urn:microsoft.com/office/officeart/2005/8/layout/vProcess5"/>
    <dgm:cxn modelId="{966798C6-A2D4-448B-9D41-0E21082AB037}" type="presOf" srcId="{89F1C0D6-6586-46AC-B189-C7DCBA5B71FB}" destId="{CCD86C82-A99D-4C9A-AA4A-A4C28DD3AB2D}" srcOrd="0" destOrd="0" presId="urn:microsoft.com/office/officeart/2005/8/layout/vProcess5"/>
    <dgm:cxn modelId="{4C53A768-2C9F-4C13-8043-1E1F57D21D6E}" type="presOf" srcId="{5EF45AE2-6CBC-4F93-BC99-609C555D6DEE}" destId="{6B1878C7-7959-4811-BFC3-6013291514EA}" srcOrd="0" destOrd="0" presId="urn:microsoft.com/office/officeart/2005/8/layout/vProcess5"/>
    <dgm:cxn modelId="{52796EE6-741F-475D-8360-9C72EAC79C81}" type="presOf" srcId="{04C3C297-605C-46CC-B2A7-A5145784928B}" destId="{E7742915-1010-458D-B0B8-E8434AC018C1}" srcOrd="0" destOrd="0" presId="urn:microsoft.com/office/officeart/2005/8/layout/vProcess5"/>
    <dgm:cxn modelId="{A8D0E2F6-3268-4E8D-8F47-14A4AF97C67E}" type="presOf" srcId="{25A884BB-A15D-4F0B-B981-2D4B2F07E0D1}" destId="{85600C06-CE0C-4FCE-965B-ABE87D065052}" srcOrd="1" destOrd="0" presId="urn:microsoft.com/office/officeart/2005/8/layout/vProcess5"/>
    <dgm:cxn modelId="{3C81B0A3-D3FE-4C76-9AD7-6E92D996F099}" type="presOf" srcId="{393AB0B1-0F41-44D3-8FE0-85D86DBDB32A}" destId="{2323010A-7293-4CC7-BB82-04DBF5F398A1}" srcOrd="0" destOrd="0" presId="urn:microsoft.com/office/officeart/2005/8/layout/vProcess5"/>
    <dgm:cxn modelId="{EBE0FD86-9048-4450-A2BA-DC671296B7B6}" srcId="{6EED5271-0B25-4143-8B20-B8BCA8AC4FCF}" destId="{89F1C0D6-6586-46AC-B189-C7DCBA5B71FB}" srcOrd="1" destOrd="0" parTransId="{4044C40F-54F6-4C38-918D-A9471BDC4072}" sibTransId="{0F47B396-6862-4F96-AE42-B7A50C359F57}"/>
    <dgm:cxn modelId="{3060A187-9AE0-43AF-8D4A-DE2F387FEE51}" type="presOf" srcId="{D92D62B5-1A64-48A9-81CA-FF9B379C48DB}" destId="{A175C3C1-2C2D-4899-9CB7-DEBF4592433B}" srcOrd="0" destOrd="0" presId="urn:microsoft.com/office/officeart/2005/8/layout/vProcess5"/>
    <dgm:cxn modelId="{F2283594-7378-4C93-B764-E3167AC4121F}" type="presOf" srcId="{1FEE89A6-9C96-406F-9BCD-2F9947C1F96B}" destId="{F20709D4-94CF-4D4C-94C8-3159D2C3B0CC}" srcOrd="0" destOrd="0" presId="urn:microsoft.com/office/officeart/2005/8/layout/vProcess5"/>
    <dgm:cxn modelId="{1ADA91AB-27B8-447D-B476-3B41F4C5FCAA}" type="presOf" srcId="{04C3C297-605C-46CC-B2A7-A5145784928B}" destId="{9EF00F46-BD5D-44AC-80F5-FFE49E14C2AB}" srcOrd="1" destOrd="0" presId="urn:microsoft.com/office/officeart/2005/8/layout/vProcess5"/>
    <dgm:cxn modelId="{FD41D012-9F37-468C-BF32-3004FD72F25D}" type="presOf" srcId="{6EED5271-0B25-4143-8B20-B8BCA8AC4FCF}" destId="{68CC0BDA-1BE2-4840-9B32-133282696E93}" srcOrd="0" destOrd="0" presId="urn:microsoft.com/office/officeart/2005/8/layout/vProcess5"/>
    <dgm:cxn modelId="{9DDF2D37-014D-48ED-8579-C2E2AC22D812}" srcId="{6EED5271-0B25-4143-8B20-B8BCA8AC4FCF}" destId="{1E4BB46E-70FB-4C7F-9215-AE19F6CBF57B}" srcOrd="3" destOrd="0" parTransId="{7ECEE701-3E24-46CA-B792-37CB83BA78A5}" sibTransId="{D92D62B5-1A64-48A9-81CA-FF9B379C48DB}"/>
    <dgm:cxn modelId="{6E178184-33DE-4791-A3AB-56C099861D67}" type="presOf" srcId="{1E4BB46E-70FB-4C7F-9215-AE19F6CBF57B}" destId="{9D0A014A-0D81-4121-9DD2-F773CE456C87}" srcOrd="1" destOrd="0" presId="urn:microsoft.com/office/officeart/2005/8/layout/vProcess5"/>
    <dgm:cxn modelId="{C459FD75-2F3F-42D6-A52B-7BE00274ED39}" srcId="{6EED5271-0B25-4143-8B20-B8BCA8AC4FCF}" destId="{25A884BB-A15D-4F0B-B981-2D4B2F07E0D1}" srcOrd="4" destOrd="0" parTransId="{D1CA7698-0D78-47C7-B7A8-F300FB07CB81}" sibTransId="{31CBE251-9550-476C-9DB3-7F03A6C5439D}"/>
    <dgm:cxn modelId="{748B1191-2863-405F-842E-A95FACE58155}" type="presOf" srcId="{393AB0B1-0F41-44D3-8FE0-85D86DBDB32A}" destId="{366687EB-EFE0-4862-BBBD-B17DF8EBA129}" srcOrd="1" destOrd="0" presId="urn:microsoft.com/office/officeart/2005/8/layout/vProcess5"/>
    <dgm:cxn modelId="{CD766C5C-A4BA-40D3-9B55-E2987767DE42}" srcId="{6EED5271-0B25-4143-8B20-B8BCA8AC4FCF}" destId="{04C3C297-605C-46CC-B2A7-A5145784928B}" srcOrd="2" destOrd="0" parTransId="{686BB38D-038F-4D6C-B5F5-68570AC51356}" sibTransId="{5EF45AE2-6CBC-4F93-BC99-609C555D6DEE}"/>
    <dgm:cxn modelId="{4039DEA7-CAB2-4B05-A28E-85785164C06A}" type="presOf" srcId="{89F1C0D6-6586-46AC-B189-C7DCBA5B71FB}" destId="{6F819F1E-B75D-4822-8E82-1808D9A47EE0}" srcOrd="1" destOrd="0" presId="urn:microsoft.com/office/officeart/2005/8/layout/vProcess5"/>
    <dgm:cxn modelId="{C10DCE0B-9A12-4698-B95C-EAC21D031DF8}" type="presOf" srcId="{25A884BB-A15D-4F0B-B981-2D4B2F07E0D1}" destId="{4F91E537-D6A2-4802-9A41-E24E1781ADCF}" srcOrd="0" destOrd="0" presId="urn:microsoft.com/office/officeart/2005/8/layout/vProcess5"/>
    <dgm:cxn modelId="{AB99CAB1-D760-485A-8216-5EDE5DEDCE2F}" type="presParOf" srcId="{68CC0BDA-1BE2-4840-9B32-133282696E93}" destId="{5DA83ED4-5A77-4F8C-B090-C232303437B6}" srcOrd="0" destOrd="0" presId="urn:microsoft.com/office/officeart/2005/8/layout/vProcess5"/>
    <dgm:cxn modelId="{BB5FD8C0-2F50-4E41-BC23-BBD9EF897950}" type="presParOf" srcId="{68CC0BDA-1BE2-4840-9B32-133282696E93}" destId="{2323010A-7293-4CC7-BB82-04DBF5F398A1}" srcOrd="1" destOrd="0" presId="urn:microsoft.com/office/officeart/2005/8/layout/vProcess5"/>
    <dgm:cxn modelId="{ACA303BC-EFB9-4583-A6FC-80937315532C}" type="presParOf" srcId="{68CC0BDA-1BE2-4840-9B32-133282696E93}" destId="{CCD86C82-A99D-4C9A-AA4A-A4C28DD3AB2D}" srcOrd="2" destOrd="0" presId="urn:microsoft.com/office/officeart/2005/8/layout/vProcess5"/>
    <dgm:cxn modelId="{E9910ABF-20C6-435C-ADF4-8EC406AFAAE7}" type="presParOf" srcId="{68CC0BDA-1BE2-4840-9B32-133282696E93}" destId="{E7742915-1010-458D-B0B8-E8434AC018C1}" srcOrd="3" destOrd="0" presId="urn:microsoft.com/office/officeart/2005/8/layout/vProcess5"/>
    <dgm:cxn modelId="{59543770-E5CC-48EA-B7FD-C068956A6105}" type="presParOf" srcId="{68CC0BDA-1BE2-4840-9B32-133282696E93}" destId="{B01E53E9-8618-48A7-A806-0840A1774A88}" srcOrd="4" destOrd="0" presId="urn:microsoft.com/office/officeart/2005/8/layout/vProcess5"/>
    <dgm:cxn modelId="{A8E52A3D-6904-4DED-8F92-11EA8333717E}" type="presParOf" srcId="{68CC0BDA-1BE2-4840-9B32-133282696E93}" destId="{4F91E537-D6A2-4802-9A41-E24E1781ADCF}" srcOrd="5" destOrd="0" presId="urn:microsoft.com/office/officeart/2005/8/layout/vProcess5"/>
    <dgm:cxn modelId="{0415E6F5-D107-4161-B4EE-FCBB44EEAD2F}" type="presParOf" srcId="{68CC0BDA-1BE2-4840-9B32-133282696E93}" destId="{F20709D4-94CF-4D4C-94C8-3159D2C3B0CC}" srcOrd="6" destOrd="0" presId="urn:microsoft.com/office/officeart/2005/8/layout/vProcess5"/>
    <dgm:cxn modelId="{5CC0DFBA-D38C-4BFD-A4FA-A37F836886F5}" type="presParOf" srcId="{68CC0BDA-1BE2-4840-9B32-133282696E93}" destId="{38E2D2F9-233E-40D5-AEBD-92A90F66C1E9}" srcOrd="7" destOrd="0" presId="urn:microsoft.com/office/officeart/2005/8/layout/vProcess5"/>
    <dgm:cxn modelId="{E5A89110-FF5B-4A9B-ACE3-7B4E4CA48D48}" type="presParOf" srcId="{68CC0BDA-1BE2-4840-9B32-133282696E93}" destId="{6B1878C7-7959-4811-BFC3-6013291514EA}" srcOrd="8" destOrd="0" presId="urn:microsoft.com/office/officeart/2005/8/layout/vProcess5"/>
    <dgm:cxn modelId="{16F7AA35-78CC-4F49-9D48-0FC08BE34B95}" type="presParOf" srcId="{68CC0BDA-1BE2-4840-9B32-133282696E93}" destId="{A175C3C1-2C2D-4899-9CB7-DEBF4592433B}" srcOrd="9" destOrd="0" presId="urn:microsoft.com/office/officeart/2005/8/layout/vProcess5"/>
    <dgm:cxn modelId="{FED3DE16-8629-453F-BDDD-10AD45FD48AF}" type="presParOf" srcId="{68CC0BDA-1BE2-4840-9B32-133282696E93}" destId="{366687EB-EFE0-4862-BBBD-B17DF8EBA129}" srcOrd="10" destOrd="0" presId="urn:microsoft.com/office/officeart/2005/8/layout/vProcess5"/>
    <dgm:cxn modelId="{229B0F9B-B1C3-4372-A623-263A8E7E0B08}" type="presParOf" srcId="{68CC0BDA-1BE2-4840-9B32-133282696E93}" destId="{6F819F1E-B75D-4822-8E82-1808D9A47EE0}" srcOrd="11" destOrd="0" presId="urn:microsoft.com/office/officeart/2005/8/layout/vProcess5"/>
    <dgm:cxn modelId="{D2879858-269C-4F12-995A-92E776A2EBBD}" type="presParOf" srcId="{68CC0BDA-1BE2-4840-9B32-133282696E93}" destId="{9EF00F46-BD5D-44AC-80F5-FFE49E14C2AB}" srcOrd="12" destOrd="0" presId="urn:microsoft.com/office/officeart/2005/8/layout/vProcess5"/>
    <dgm:cxn modelId="{5A275F43-BC18-4E26-9BDC-738C86A762C0}" type="presParOf" srcId="{68CC0BDA-1BE2-4840-9B32-133282696E93}" destId="{9D0A014A-0D81-4121-9DD2-F773CE456C87}" srcOrd="13" destOrd="0" presId="urn:microsoft.com/office/officeart/2005/8/layout/vProcess5"/>
    <dgm:cxn modelId="{AAC59291-0CE9-49DC-A361-218B98A7D3F9}" type="presParOf" srcId="{68CC0BDA-1BE2-4840-9B32-133282696E93}" destId="{85600C06-CE0C-4FCE-965B-ABE87D06505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2AC5CC-DE53-4066-A479-BBE77AA3BA36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5E52439-D695-4FD0-AD38-6A44DA86FD14}">
      <dgm:prSet phldrT="[Text]"/>
      <dgm:spPr/>
      <dgm:t>
        <a:bodyPr/>
        <a:lstStyle/>
        <a:p>
          <a:r>
            <a:rPr lang="en-IN" dirty="0" smtClean="0"/>
            <a:t>Techniques for image </a:t>
          </a:r>
          <a:r>
            <a:rPr lang="en-IN" dirty="0" err="1" smtClean="0"/>
            <a:t>preprocessing</a:t>
          </a:r>
          <a:endParaRPr lang="en-IN" dirty="0"/>
        </a:p>
      </dgm:t>
    </dgm:pt>
    <dgm:pt modelId="{120891B8-9772-4004-9EDC-830A618D4E5C}" type="parTrans" cxnId="{C32DA0F1-9872-4FB1-B9B1-FFC6D65D8E68}">
      <dgm:prSet/>
      <dgm:spPr/>
      <dgm:t>
        <a:bodyPr/>
        <a:lstStyle/>
        <a:p>
          <a:endParaRPr lang="en-IN"/>
        </a:p>
      </dgm:t>
    </dgm:pt>
    <dgm:pt modelId="{E1C1BC49-57BB-4C22-8C90-07B685F29E81}" type="sibTrans" cxnId="{C32DA0F1-9872-4FB1-B9B1-FFC6D65D8E68}">
      <dgm:prSet/>
      <dgm:spPr/>
      <dgm:t>
        <a:bodyPr/>
        <a:lstStyle/>
        <a:p>
          <a:endParaRPr lang="en-IN"/>
        </a:p>
      </dgm:t>
    </dgm:pt>
    <dgm:pt modelId="{29E29BFC-6ABA-478B-B20F-3258A4A9320D}">
      <dgm:prSet phldrT="[Text]"/>
      <dgm:spPr>
        <a:solidFill>
          <a:schemeClr val="accent4">
            <a:lumMod val="75000"/>
            <a:alpha val="5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dirty="0" smtClean="0"/>
            <a:t>Rescaling</a:t>
          </a:r>
          <a:endParaRPr lang="en-IN" dirty="0"/>
        </a:p>
      </dgm:t>
    </dgm:pt>
    <dgm:pt modelId="{955EAE97-8B4E-40CF-AD79-4FB8A05B680F}" type="parTrans" cxnId="{8FE9028D-C7F2-4FC6-A49B-78728352D100}">
      <dgm:prSet/>
      <dgm:spPr/>
      <dgm:t>
        <a:bodyPr/>
        <a:lstStyle/>
        <a:p>
          <a:endParaRPr lang="en-IN"/>
        </a:p>
      </dgm:t>
    </dgm:pt>
    <dgm:pt modelId="{6B0E1AD7-3B25-4B8A-B3D0-13DB63E4B6A9}" type="sibTrans" cxnId="{8FE9028D-C7F2-4FC6-A49B-78728352D100}">
      <dgm:prSet/>
      <dgm:spPr/>
      <dgm:t>
        <a:bodyPr/>
        <a:lstStyle/>
        <a:p>
          <a:endParaRPr lang="en-IN"/>
        </a:p>
      </dgm:t>
    </dgm:pt>
    <dgm:pt modelId="{E72C28DC-31CF-4C6B-A064-C7365E86452E}">
      <dgm:prSet phldrT="[Text]"/>
      <dgm:spPr>
        <a:solidFill>
          <a:schemeClr val="accent3">
            <a:lumMod val="75000"/>
            <a:alpha val="5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dirty="0" smtClean="0"/>
            <a:t>Gaussian Blurring</a:t>
          </a:r>
          <a:endParaRPr lang="en-IN" dirty="0"/>
        </a:p>
      </dgm:t>
    </dgm:pt>
    <dgm:pt modelId="{DB5D95A1-1491-4B8A-AD9B-DEFAA161CAA2}" type="parTrans" cxnId="{802F7E31-2DF5-46BD-B28E-9AD7D34FFCE1}">
      <dgm:prSet/>
      <dgm:spPr/>
      <dgm:t>
        <a:bodyPr/>
        <a:lstStyle/>
        <a:p>
          <a:endParaRPr lang="en-IN"/>
        </a:p>
      </dgm:t>
    </dgm:pt>
    <dgm:pt modelId="{88D63A8C-84E4-4AD0-A204-6BBFA0CC1265}" type="sibTrans" cxnId="{802F7E31-2DF5-46BD-B28E-9AD7D34FFCE1}">
      <dgm:prSet/>
      <dgm:spPr/>
      <dgm:t>
        <a:bodyPr/>
        <a:lstStyle/>
        <a:p>
          <a:endParaRPr lang="en-IN"/>
        </a:p>
      </dgm:t>
    </dgm:pt>
    <dgm:pt modelId="{47187FE6-D56F-49C7-86AE-FFB67964462A}">
      <dgm:prSet phldrT="[Text]"/>
      <dgm:spPr>
        <a:solidFill>
          <a:srgbClr val="00B0F0">
            <a:alpha val="50000"/>
          </a:srgb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dirty="0" err="1" smtClean="0"/>
            <a:t>Deskewing</a:t>
          </a:r>
          <a:endParaRPr lang="en-IN" dirty="0"/>
        </a:p>
      </dgm:t>
    </dgm:pt>
    <dgm:pt modelId="{DA34717B-59C2-4089-80A0-08A15884BF45}" type="parTrans" cxnId="{1426E4A7-FF77-45D0-AA51-A66EDE890259}">
      <dgm:prSet/>
      <dgm:spPr/>
      <dgm:t>
        <a:bodyPr/>
        <a:lstStyle/>
        <a:p>
          <a:endParaRPr lang="en-IN"/>
        </a:p>
      </dgm:t>
    </dgm:pt>
    <dgm:pt modelId="{B844FA5F-EE25-4274-9E98-9B7E57995B93}" type="sibTrans" cxnId="{1426E4A7-FF77-45D0-AA51-A66EDE890259}">
      <dgm:prSet/>
      <dgm:spPr/>
      <dgm:t>
        <a:bodyPr/>
        <a:lstStyle/>
        <a:p>
          <a:endParaRPr lang="en-IN"/>
        </a:p>
      </dgm:t>
    </dgm:pt>
    <dgm:pt modelId="{F5EA74F6-AD7A-4D69-B2B4-F284978184C2}">
      <dgm:prSet phldrT="[Text]"/>
      <dgm:spPr>
        <a:solidFill>
          <a:schemeClr val="accent6">
            <a:lumMod val="75000"/>
            <a:alpha val="5000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dirty="0" smtClean="0"/>
            <a:t>Gaussian Adaptive threshold</a:t>
          </a:r>
          <a:endParaRPr lang="en-IN" dirty="0"/>
        </a:p>
      </dgm:t>
    </dgm:pt>
    <dgm:pt modelId="{ED3090FC-CFAD-4E02-BABE-6BFF2E4AC731}" type="parTrans" cxnId="{D45D60AA-24DF-4474-B94B-7A9D0B5EC1C5}">
      <dgm:prSet/>
      <dgm:spPr/>
      <dgm:t>
        <a:bodyPr/>
        <a:lstStyle/>
        <a:p>
          <a:endParaRPr lang="en-IN"/>
        </a:p>
      </dgm:t>
    </dgm:pt>
    <dgm:pt modelId="{369182A7-909E-4A41-BCA3-0A3E686AC36F}" type="sibTrans" cxnId="{D45D60AA-24DF-4474-B94B-7A9D0B5EC1C5}">
      <dgm:prSet/>
      <dgm:spPr/>
      <dgm:t>
        <a:bodyPr/>
        <a:lstStyle/>
        <a:p>
          <a:endParaRPr lang="en-IN"/>
        </a:p>
      </dgm:t>
    </dgm:pt>
    <dgm:pt modelId="{E5AA7C7E-A0CC-4C25-8887-D16811337DBD}" type="pres">
      <dgm:prSet presAssocID="{F02AC5CC-DE53-4066-A479-BBE77AA3BA3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565F9ED-1B53-4648-AC28-42688E34DB5D}" type="pres">
      <dgm:prSet presAssocID="{F02AC5CC-DE53-4066-A479-BBE77AA3BA36}" presName="radial" presStyleCnt="0">
        <dgm:presLayoutVars>
          <dgm:animLvl val="ctr"/>
        </dgm:presLayoutVars>
      </dgm:prSet>
      <dgm:spPr/>
    </dgm:pt>
    <dgm:pt modelId="{A938FDA0-F1BC-4650-92A4-DD5B6888B7CB}" type="pres">
      <dgm:prSet presAssocID="{B5E52439-D695-4FD0-AD38-6A44DA86FD14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B1F30567-72CA-4C1D-9CB0-D7F275B0C4C0}" type="pres">
      <dgm:prSet presAssocID="{29E29BFC-6ABA-478B-B20F-3258A4A9320D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9706411-B23E-4327-B0E8-D2C9A35D74C5}" type="pres">
      <dgm:prSet presAssocID="{E72C28DC-31CF-4C6B-A064-C7365E86452E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4CEB7DE-E724-4252-A1A0-BF52C6AD0C68}" type="pres">
      <dgm:prSet presAssocID="{47187FE6-D56F-49C7-86AE-FFB67964462A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6D7447F-B43E-4D54-BA2B-4B1502E4B2B4}" type="pres">
      <dgm:prSet presAssocID="{F5EA74F6-AD7A-4D69-B2B4-F284978184C2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FE9028D-C7F2-4FC6-A49B-78728352D100}" srcId="{B5E52439-D695-4FD0-AD38-6A44DA86FD14}" destId="{29E29BFC-6ABA-478B-B20F-3258A4A9320D}" srcOrd="0" destOrd="0" parTransId="{955EAE97-8B4E-40CF-AD79-4FB8A05B680F}" sibTransId="{6B0E1AD7-3B25-4B8A-B3D0-13DB63E4B6A9}"/>
    <dgm:cxn modelId="{1426E4A7-FF77-45D0-AA51-A66EDE890259}" srcId="{B5E52439-D695-4FD0-AD38-6A44DA86FD14}" destId="{47187FE6-D56F-49C7-86AE-FFB67964462A}" srcOrd="2" destOrd="0" parTransId="{DA34717B-59C2-4089-80A0-08A15884BF45}" sibTransId="{B844FA5F-EE25-4274-9E98-9B7E57995B93}"/>
    <dgm:cxn modelId="{C32DA0F1-9872-4FB1-B9B1-FFC6D65D8E68}" srcId="{F02AC5CC-DE53-4066-A479-BBE77AA3BA36}" destId="{B5E52439-D695-4FD0-AD38-6A44DA86FD14}" srcOrd="0" destOrd="0" parTransId="{120891B8-9772-4004-9EDC-830A618D4E5C}" sibTransId="{E1C1BC49-57BB-4C22-8C90-07B685F29E81}"/>
    <dgm:cxn modelId="{2332C44B-A2DD-48C4-BE5B-B9347B5DA575}" type="presOf" srcId="{29E29BFC-6ABA-478B-B20F-3258A4A9320D}" destId="{B1F30567-72CA-4C1D-9CB0-D7F275B0C4C0}" srcOrd="0" destOrd="0" presId="urn:microsoft.com/office/officeart/2005/8/layout/radial3"/>
    <dgm:cxn modelId="{6F4B0F2F-B03F-4D69-A5D9-07A637961166}" type="presOf" srcId="{E72C28DC-31CF-4C6B-A064-C7365E86452E}" destId="{E9706411-B23E-4327-B0E8-D2C9A35D74C5}" srcOrd="0" destOrd="0" presId="urn:microsoft.com/office/officeart/2005/8/layout/radial3"/>
    <dgm:cxn modelId="{20540676-3FA2-4BA2-87BD-F7D95B3605E0}" type="presOf" srcId="{F5EA74F6-AD7A-4D69-B2B4-F284978184C2}" destId="{56D7447F-B43E-4D54-BA2B-4B1502E4B2B4}" srcOrd="0" destOrd="0" presId="urn:microsoft.com/office/officeart/2005/8/layout/radial3"/>
    <dgm:cxn modelId="{99AE4003-0669-40EB-B34C-0BF39436C510}" type="presOf" srcId="{47187FE6-D56F-49C7-86AE-FFB67964462A}" destId="{E4CEB7DE-E724-4252-A1A0-BF52C6AD0C68}" srcOrd="0" destOrd="0" presId="urn:microsoft.com/office/officeart/2005/8/layout/radial3"/>
    <dgm:cxn modelId="{D45D60AA-24DF-4474-B94B-7A9D0B5EC1C5}" srcId="{B5E52439-D695-4FD0-AD38-6A44DA86FD14}" destId="{F5EA74F6-AD7A-4D69-B2B4-F284978184C2}" srcOrd="3" destOrd="0" parTransId="{ED3090FC-CFAD-4E02-BABE-6BFF2E4AC731}" sibTransId="{369182A7-909E-4A41-BCA3-0A3E686AC36F}"/>
    <dgm:cxn modelId="{3E12F3D6-C063-44AC-98D6-765BE4FFD049}" type="presOf" srcId="{F02AC5CC-DE53-4066-A479-BBE77AA3BA36}" destId="{E5AA7C7E-A0CC-4C25-8887-D16811337DBD}" srcOrd="0" destOrd="0" presId="urn:microsoft.com/office/officeart/2005/8/layout/radial3"/>
    <dgm:cxn modelId="{802F7E31-2DF5-46BD-B28E-9AD7D34FFCE1}" srcId="{B5E52439-D695-4FD0-AD38-6A44DA86FD14}" destId="{E72C28DC-31CF-4C6B-A064-C7365E86452E}" srcOrd="1" destOrd="0" parTransId="{DB5D95A1-1491-4B8A-AD9B-DEFAA161CAA2}" sibTransId="{88D63A8C-84E4-4AD0-A204-6BBFA0CC1265}"/>
    <dgm:cxn modelId="{0A171074-A7D8-443B-9EBC-1E1D18033576}" type="presOf" srcId="{B5E52439-D695-4FD0-AD38-6A44DA86FD14}" destId="{A938FDA0-F1BC-4650-92A4-DD5B6888B7CB}" srcOrd="0" destOrd="0" presId="urn:microsoft.com/office/officeart/2005/8/layout/radial3"/>
    <dgm:cxn modelId="{BCB86EEB-0ACC-4862-9DEA-35A699BD7062}" type="presParOf" srcId="{E5AA7C7E-A0CC-4C25-8887-D16811337DBD}" destId="{D565F9ED-1B53-4648-AC28-42688E34DB5D}" srcOrd="0" destOrd="0" presId="urn:microsoft.com/office/officeart/2005/8/layout/radial3"/>
    <dgm:cxn modelId="{FEFCE816-A65C-4242-8995-FBFC1ED9233F}" type="presParOf" srcId="{D565F9ED-1B53-4648-AC28-42688E34DB5D}" destId="{A938FDA0-F1BC-4650-92A4-DD5B6888B7CB}" srcOrd="0" destOrd="0" presId="urn:microsoft.com/office/officeart/2005/8/layout/radial3"/>
    <dgm:cxn modelId="{3235BF42-CF7D-4925-AE62-7BC9D458071A}" type="presParOf" srcId="{D565F9ED-1B53-4648-AC28-42688E34DB5D}" destId="{B1F30567-72CA-4C1D-9CB0-D7F275B0C4C0}" srcOrd="1" destOrd="0" presId="urn:microsoft.com/office/officeart/2005/8/layout/radial3"/>
    <dgm:cxn modelId="{20457460-3BD2-493C-A86B-2A15076B002E}" type="presParOf" srcId="{D565F9ED-1B53-4648-AC28-42688E34DB5D}" destId="{E9706411-B23E-4327-B0E8-D2C9A35D74C5}" srcOrd="2" destOrd="0" presId="urn:microsoft.com/office/officeart/2005/8/layout/radial3"/>
    <dgm:cxn modelId="{EA647E8D-569F-463E-9016-23783167EA79}" type="presParOf" srcId="{D565F9ED-1B53-4648-AC28-42688E34DB5D}" destId="{E4CEB7DE-E724-4252-A1A0-BF52C6AD0C68}" srcOrd="3" destOrd="0" presId="urn:microsoft.com/office/officeart/2005/8/layout/radial3"/>
    <dgm:cxn modelId="{1C05477E-68A3-4C12-A8C2-2B6DB761AD83}" type="presParOf" srcId="{D565F9ED-1B53-4648-AC28-42688E34DB5D}" destId="{56D7447F-B43E-4D54-BA2B-4B1502E4B2B4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AE4E8CB-D6AE-4519-ADB3-737850D7DF38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406B21F-C07C-469F-BAE6-E6B47A756517}">
      <dgm:prSet phldrT="[Text]" custT="1"/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IN" sz="2400" dirty="0" smtClean="0"/>
            <a:t>Scaling</a:t>
          </a:r>
          <a:endParaRPr lang="en-IN" sz="3100" dirty="0"/>
        </a:p>
      </dgm:t>
    </dgm:pt>
    <dgm:pt modelId="{8AACCACB-AC78-4FEF-852B-403D3ED3B02D}" type="parTrans" cxnId="{5A7FB4CA-59DB-41AC-836E-0CD7EE4980FE}">
      <dgm:prSet/>
      <dgm:spPr/>
      <dgm:t>
        <a:bodyPr/>
        <a:lstStyle/>
        <a:p>
          <a:endParaRPr lang="en-IN"/>
        </a:p>
      </dgm:t>
    </dgm:pt>
    <dgm:pt modelId="{F165E980-4A00-48A5-B793-A639AEA53168}" type="sibTrans" cxnId="{5A7FB4CA-59DB-41AC-836E-0CD7EE4980FE}">
      <dgm:prSet/>
      <dgm:spPr/>
      <dgm:t>
        <a:bodyPr/>
        <a:lstStyle/>
        <a:p>
          <a:endParaRPr lang="en-IN"/>
        </a:p>
      </dgm:t>
    </dgm:pt>
    <dgm:pt modelId="{0064195B-C365-4BAA-85A0-C9D6BD4BC154}">
      <dgm:prSet custT="1"/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IN" sz="2400" dirty="0" smtClean="0"/>
            <a:t>Adding Noise</a:t>
          </a:r>
          <a:endParaRPr lang="en-IN" sz="2400" dirty="0"/>
        </a:p>
      </dgm:t>
    </dgm:pt>
    <dgm:pt modelId="{23CC535B-AC61-40CC-BF58-B762BAD2F2C6}" type="parTrans" cxnId="{9F2AB695-2670-4DE6-8613-7D932F14911D}">
      <dgm:prSet/>
      <dgm:spPr/>
      <dgm:t>
        <a:bodyPr/>
        <a:lstStyle/>
        <a:p>
          <a:endParaRPr lang="en-IN"/>
        </a:p>
      </dgm:t>
    </dgm:pt>
    <dgm:pt modelId="{769DCA3D-388C-404D-9EEC-DE559C15CAC4}" type="sibTrans" cxnId="{9F2AB695-2670-4DE6-8613-7D932F14911D}">
      <dgm:prSet/>
      <dgm:spPr/>
      <dgm:t>
        <a:bodyPr/>
        <a:lstStyle/>
        <a:p>
          <a:endParaRPr lang="en-IN"/>
        </a:p>
      </dgm:t>
    </dgm:pt>
    <dgm:pt modelId="{E0324524-D52A-4C4C-ADCC-F963552E5193}">
      <dgm:prSet custT="1"/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IN" sz="2800" dirty="0" smtClean="0"/>
            <a:t>Flipping</a:t>
          </a:r>
          <a:endParaRPr lang="en-IN" sz="2800" dirty="0"/>
        </a:p>
      </dgm:t>
    </dgm:pt>
    <dgm:pt modelId="{386716B4-F261-4940-87B6-D75BB5EDB27D}" type="parTrans" cxnId="{DB671688-2D79-4645-9E92-56AD41013F4E}">
      <dgm:prSet/>
      <dgm:spPr/>
      <dgm:t>
        <a:bodyPr/>
        <a:lstStyle/>
        <a:p>
          <a:endParaRPr lang="en-IN"/>
        </a:p>
      </dgm:t>
    </dgm:pt>
    <dgm:pt modelId="{5DD9375D-B799-4051-9FC3-B33670EB5ED3}" type="sibTrans" cxnId="{DB671688-2D79-4645-9E92-56AD41013F4E}">
      <dgm:prSet/>
      <dgm:spPr/>
      <dgm:t>
        <a:bodyPr/>
        <a:lstStyle/>
        <a:p>
          <a:endParaRPr lang="en-IN"/>
        </a:p>
      </dgm:t>
    </dgm:pt>
    <dgm:pt modelId="{D394C23C-C955-485C-A2A6-7A94D2CB6C9E}">
      <dgm:prSet phldrT="[Text]" custT="1"/>
      <dgm:spPr>
        <a:solidFill>
          <a:schemeClr val="accent3">
            <a:alpha val="50000"/>
          </a:schemeClr>
        </a:solidFill>
        <a:ln>
          <a:noFill/>
        </a:ln>
      </dgm:spPr>
      <dgm:t>
        <a:bodyPr/>
        <a:lstStyle/>
        <a:p>
          <a:r>
            <a:rPr lang="en-IN" sz="2400" dirty="0" smtClean="0"/>
            <a:t>Translation</a:t>
          </a:r>
          <a:endParaRPr lang="en-IN" sz="2500" dirty="0"/>
        </a:p>
      </dgm:t>
    </dgm:pt>
    <dgm:pt modelId="{B19B9489-9022-402B-9CC6-12BA986892A3}" type="parTrans" cxnId="{A6360B9D-2BD7-4972-863A-85FE1EE35F8E}">
      <dgm:prSet/>
      <dgm:spPr/>
      <dgm:t>
        <a:bodyPr/>
        <a:lstStyle/>
        <a:p>
          <a:endParaRPr lang="en-IN"/>
        </a:p>
      </dgm:t>
    </dgm:pt>
    <dgm:pt modelId="{01BD255E-A6CF-47D0-90D0-9C5FC86817AB}" type="sibTrans" cxnId="{A6360B9D-2BD7-4972-863A-85FE1EE35F8E}">
      <dgm:prSet/>
      <dgm:spPr/>
      <dgm:t>
        <a:bodyPr/>
        <a:lstStyle/>
        <a:p>
          <a:endParaRPr lang="en-IN"/>
        </a:p>
      </dgm:t>
    </dgm:pt>
    <dgm:pt modelId="{21A42835-CF33-4F03-9EDE-C352FED94F9D}">
      <dgm:prSet phldrT="[Text]" custT="1"/>
      <dgm:spPr>
        <a:solidFill>
          <a:schemeClr val="accent4">
            <a:alpha val="50000"/>
          </a:schemeClr>
        </a:solidFill>
        <a:ln>
          <a:noFill/>
        </a:ln>
      </dgm:spPr>
      <dgm:t>
        <a:bodyPr/>
        <a:lstStyle/>
        <a:p>
          <a:r>
            <a:rPr lang="en-IN" sz="2400" dirty="0" smtClean="0"/>
            <a:t>Rotation</a:t>
          </a:r>
          <a:endParaRPr lang="en-IN" sz="3100" dirty="0"/>
        </a:p>
      </dgm:t>
    </dgm:pt>
    <dgm:pt modelId="{C074BC05-364F-4100-9DB1-DDA9A1BC5467}" type="parTrans" cxnId="{707BED48-4431-419B-A892-F4F23D8A50DF}">
      <dgm:prSet/>
      <dgm:spPr/>
      <dgm:t>
        <a:bodyPr/>
        <a:lstStyle/>
        <a:p>
          <a:endParaRPr lang="en-IN"/>
        </a:p>
      </dgm:t>
    </dgm:pt>
    <dgm:pt modelId="{59F2ABDD-7887-4E0E-9E42-A563E206B694}" type="sibTrans" cxnId="{707BED48-4431-419B-A892-F4F23D8A50DF}">
      <dgm:prSet/>
      <dgm:spPr/>
      <dgm:t>
        <a:bodyPr/>
        <a:lstStyle/>
        <a:p>
          <a:endParaRPr lang="en-IN"/>
        </a:p>
      </dgm:t>
    </dgm:pt>
    <dgm:pt modelId="{8C6D1FE3-08AB-42E3-91F5-52FA338040D0}" type="pres">
      <dgm:prSet presAssocID="{0AE4E8CB-D6AE-4519-ADB3-737850D7DF3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C75A986-A0B7-4E2C-B432-BF4169F87752}" type="pres">
      <dgm:prSet presAssocID="{D406B21F-C07C-469F-BAE6-E6B47A756517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529892B-18AC-4E26-9F81-9275E4A85657}" type="pres">
      <dgm:prSet presAssocID="{F165E980-4A00-48A5-B793-A639AEA53168}" presName="space" presStyleCnt="0"/>
      <dgm:spPr/>
    </dgm:pt>
    <dgm:pt modelId="{1216A2E3-B2F7-4BE8-8D55-E9B98A14D8BF}" type="pres">
      <dgm:prSet presAssocID="{D394C23C-C955-485C-A2A6-7A94D2CB6C9E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07D36A5-7D24-4A98-8358-D1AF09437149}" type="pres">
      <dgm:prSet presAssocID="{01BD255E-A6CF-47D0-90D0-9C5FC86817AB}" presName="space" presStyleCnt="0"/>
      <dgm:spPr/>
    </dgm:pt>
    <dgm:pt modelId="{17AF42BA-E6BE-4CF9-9E8C-ABEB90B26635}" type="pres">
      <dgm:prSet presAssocID="{21A42835-CF33-4F03-9EDE-C352FED94F9D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EFBC6CB-339F-40C8-9E1C-9A4719A553B4}" type="pres">
      <dgm:prSet presAssocID="{59F2ABDD-7887-4E0E-9E42-A563E206B694}" presName="space" presStyleCnt="0"/>
      <dgm:spPr/>
    </dgm:pt>
    <dgm:pt modelId="{AB8F587D-2266-4DDC-8FA1-257E86245431}" type="pres">
      <dgm:prSet presAssocID="{0064195B-C365-4BAA-85A0-C9D6BD4BC154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9D10B73-3074-43E9-ABDD-CA79917B82D0}" type="pres">
      <dgm:prSet presAssocID="{769DCA3D-388C-404D-9EEC-DE559C15CAC4}" presName="space" presStyleCnt="0"/>
      <dgm:spPr/>
    </dgm:pt>
    <dgm:pt modelId="{8C6230E7-34CB-4A2F-8E1F-4E22FAC28635}" type="pres">
      <dgm:prSet presAssocID="{E0324524-D52A-4C4C-ADCC-F963552E5193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8BAFDB0-26D9-4532-9513-49F43FF606C4}" type="presOf" srcId="{0AE4E8CB-D6AE-4519-ADB3-737850D7DF38}" destId="{8C6D1FE3-08AB-42E3-91F5-52FA338040D0}" srcOrd="0" destOrd="0" presId="urn:microsoft.com/office/officeart/2005/8/layout/venn3"/>
    <dgm:cxn modelId="{4F271D1A-AEFE-478A-86DE-D9D0032DA4AB}" type="presOf" srcId="{21A42835-CF33-4F03-9EDE-C352FED94F9D}" destId="{17AF42BA-E6BE-4CF9-9E8C-ABEB90B26635}" srcOrd="0" destOrd="0" presId="urn:microsoft.com/office/officeart/2005/8/layout/venn3"/>
    <dgm:cxn modelId="{9467DB92-07BC-48C6-BA44-B454B0283FDC}" type="presOf" srcId="{D406B21F-C07C-469F-BAE6-E6B47A756517}" destId="{AC75A986-A0B7-4E2C-B432-BF4169F87752}" srcOrd="0" destOrd="0" presId="urn:microsoft.com/office/officeart/2005/8/layout/venn3"/>
    <dgm:cxn modelId="{707BED48-4431-419B-A892-F4F23D8A50DF}" srcId="{0AE4E8CB-D6AE-4519-ADB3-737850D7DF38}" destId="{21A42835-CF33-4F03-9EDE-C352FED94F9D}" srcOrd="2" destOrd="0" parTransId="{C074BC05-364F-4100-9DB1-DDA9A1BC5467}" sibTransId="{59F2ABDD-7887-4E0E-9E42-A563E206B694}"/>
    <dgm:cxn modelId="{A6360B9D-2BD7-4972-863A-85FE1EE35F8E}" srcId="{0AE4E8CB-D6AE-4519-ADB3-737850D7DF38}" destId="{D394C23C-C955-485C-A2A6-7A94D2CB6C9E}" srcOrd="1" destOrd="0" parTransId="{B19B9489-9022-402B-9CC6-12BA986892A3}" sibTransId="{01BD255E-A6CF-47D0-90D0-9C5FC86817AB}"/>
    <dgm:cxn modelId="{9F2AB695-2670-4DE6-8613-7D932F14911D}" srcId="{0AE4E8CB-D6AE-4519-ADB3-737850D7DF38}" destId="{0064195B-C365-4BAA-85A0-C9D6BD4BC154}" srcOrd="3" destOrd="0" parTransId="{23CC535B-AC61-40CC-BF58-B762BAD2F2C6}" sibTransId="{769DCA3D-388C-404D-9EEC-DE559C15CAC4}"/>
    <dgm:cxn modelId="{5A7FB4CA-59DB-41AC-836E-0CD7EE4980FE}" srcId="{0AE4E8CB-D6AE-4519-ADB3-737850D7DF38}" destId="{D406B21F-C07C-469F-BAE6-E6B47A756517}" srcOrd="0" destOrd="0" parTransId="{8AACCACB-AC78-4FEF-852B-403D3ED3B02D}" sibTransId="{F165E980-4A00-48A5-B793-A639AEA53168}"/>
    <dgm:cxn modelId="{AAC8F739-1866-4E43-B187-6A503784A6E7}" type="presOf" srcId="{0064195B-C365-4BAA-85A0-C9D6BD4BC154}" destId="{AB8F587D-2266-4DDC-8FA1-257E86245431}" srcOrd="0" destOrd="0" presId="urn:microsoft.com/office/officeart/2005/8/layout/venn3"/>
    <dgm:cxn modelId="{562EB8B0-5754-42EA-B2EF-8B74316F2E50}" type="presOf" srcId="{D394C23C-C955-485C-A2A6-7A94D2CB6C9E}" destId="{1216A2E3-B2F7-4BE8-8D55-E9B98A14D8BF}" srcOrd="0" destOrd="0" presId="urn:microsoft.com/office/officeart/2005/8/layout/venn3"/>
    <dgm:cxn modelId="{3F39E1CC-CD51-4208-912F-990F1A4C42E7}" type="presOf" srcId="{E0324524-D52A-4C4C-ADCC-F963552E5193}" destId="{8C6230E7-34CB-4A2F-8E1F-4E22FAC28635}" srcOrd="0" destOrd="0" presId="urn:microsoft.com/office/officeart/2005/8/layout/venn3"/>
    <dgm:cxn modelId="{DB671688-2D79-4645-9E92-56AD41013F4E}" srcId="{0AE4E8CB-D6AE-4519-ADB3-737850D7DF38}" destId="{E0324524-D52A-4C4C-ADCC-F963552E5193}" srcOrd="4" destOrd="0" parTransId="{386716B4-F261-4940-87B6-D75BB5EDB27D}" sibTransId="{5DD9375D-B799-4051-9FC3-B33670EB5ED3}"/>
    <dgm:cxn modelId="{37FB257E-AF1E-4466-B2C9-ABCB37E99E69}" type="presParOf" srcId="{8C6D1FE3-08AB-42E3-91F5-52FA338040D0}" destId="{AC75A986-A0B7-4E2C-B432-BF4169F87752}" srcOrd="0" destOrd="0" presId="urn:microsoft.com/office/officeart/2005/8/layout/venn3"/>
    <dgm:cxn modelId="{96FFFE7C-0401-4029-927F-DF0FA16EE4F9}" type="presParOf" srcId="{8C6D1FE3-08AB-42E3-91F5-52FA338040D0}" destId="{4529892B-18AC-4E26-9F81-9275E4A85657}" srcOrd="1" destOrd="0" presId="urn:microsoft.com/office/officeart/2005/8/layout/venn3"/>
    <dgm:cxn modelId="{96F52D3A-8D2D-4EAA-BC22-3F252CEF011B}" type="presParOf" srcId="{8C6D1FE3-08AB-42E3-91F5-52FA338040D0}" destId="{1216A2E3-B2F7-4BE8-8D55-E9B98A14D8BF}" srcOrd="2" destOrd="0" presId="urn:microsoft.com/office/officeart/2005/8/layout/venn3"/>
    <dgm:cxn modelId="{64D25744-20BB-4352-B1C1-7CE2EA06E347}" type="presParOf" srcId="{8C6D1FE3-08AB-42E3-91F5-52FA338040D0}" destId="{107D36A5-7D24-4A98-8358-D1AF09437149}" srcOrd="3" destOrd="0" presId="urn:microsoft.com/office/officeart/2005/8/layout/venn3"/>
    <dgm:cxn modelId="{CA46BC37-608C-4F48-BEFA-D4D28D1C919A}" type="presParOf" srcId="{8C6D1FE3-08AB-42E3-91F5-52FA338040D0}" destId="{17AF42BA-E6BE-4CF9-9E8C-ABEB90B26635}" srcOrd="4" destOrd="0" presId="urn:microsoft.com/office/officeart/2005/8/layout/venn3"/>
    <dgm:cxn modelId="{F86E2BA0-9D0C-436F-8AEA-2FC2F8A251C9}" type="presParOf" srcId="{8C6D1FE3-08AB-42E3-91F5-52FA338040D0}" destId="{DEFBC6CB-339F-40C8-9E1C-9A4719A553B4}" srcOrd="5" destOrd="0" presId="urn:microsoft.com/office/officeart/2005/8/layout/venn3"/>
    <dgm:cxn modelId="{F3688F61-CCEA-4D78-A10D-B33456938AB1}" type="presParOf" srcId="{8C6D1FE3-08AB-42E3-91F5-52FA338040D0}" destId="{AB8F587D-2266-4DDC-8FA1-257E86245431}" srcOrd="6" destOrd="0" presId="urn:microsoft.com/office/officeart/2005/8/layout/venn3"/>
    <dgm:cxn modelId="{B6C95F79-FAC2-4438-A67D-044509EB6B62}" type="presParOf" srcId="{8C6D1FE3-08AB-42E3-91F5-52FA338040D0}" destId="{99D10B73-3074-43E9-ABDD-CA79917B82D0}" srcOrd="7" destOrd="0" presId="urn:microsoft.com/office/officeart/2005/8/layout/venn3"/>
    <dgm:cxn modelId="{984DBB1F-BDA5-4649-88AD-71D307E001F1}" type="presParOf" srcId="{8C6D1FE3-08AB-42E3-91F5-52FA338040D0}" destId="{8C6230E7-34CB-4A2F-8E1F-4E22FAC28635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10E85F1-E24C-4091-BF3F-20569B8E8C12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5A51B1-042F-43B4-8703-5172337E72AC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Support Vector Machine (SVM)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85D8F77-EC9B-42A8-A7CE-293850DF2101}" type="parTrans" cxnId="{822B358F-F7C1-4AE2-89F3-5BB9EE5D4B82}">
      <dgm:prSet/>
      <dgm:spPr/>
      <dgm:t>
        <a:bodyPr/>
        <a:lstStyle/>
        <a:p>
          <a:endParaRPr lang="en-US"/>
        </a:p>
      </dgm:t>
    </dgm:pt>
    <dgm:pt modelId="{3DE63162-7268-4F69-B0CE-4C0D473D859C}" type="sibTrans" cxnId="{822B358F-F7C1-4AE2-89F3-5BB9EE5D4B82}">
      <dgm:prSet/>
      <dgm:spPr/>
      <dgm:t>
        <a:bodyPr/>
        <a:lstStyle/>
        <a:p>
          <a:endParaRPr lang="en-US"/>
        </a:p>
      </dgm:t>
    </dgm:pt>
    <dgm:pt modelId="{C96781F1-7CE9-4B8A-9063-0854D6C812C9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Kernel = ‘poly’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5FAA5CC-000A-4807-91B9-ECD125203125}" type="parTrans" cxnId="{FF06A44D-051D-4090-B61F-E91B4FD7C736}">
      <dgm:prSet/>
      <dgm:spPr/>
      <dgm:t>
        <a:bodyPr/>
        <a:lstStyle/>
        <a:p>
          <a:endParaRPr lang="en-US"/>
        </a:p>
      </dgm:t>
    </dgm:pt>
    <dgm:pt modelId="{94815576-1A18-40C2-B45A-CB87560C2395}" type="sibTrans" cxnId="{FF06A44D-051D-4090-B61F-E91B4FD7C736}">
      <dgm:prSet/>
      <dgm:spPr/>
      <dgm:t>
        <a:bodyPr/>
        <a:lstStyle/>
        <a:p>
          <a:endParaRPr lang="en-US"/>
        </a:p>
      </dgm:t>
    </dgm:pt>
    <dgm:pt modelId="{C502A7AE-011D-4099-B063-D7812DB103E7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Random Forest (RF)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53DC8C2-6B43-4C98-BCC5-33436B3BDF54}" type="parTrans" cxnId="{1125A9CD-4D45-465A-A5C2-1AB4600B094E}">
      <dgm:prSet/>
      <dgm:spPr/>
      <dgm:t>
        <a:bodyPr/>
        <a:lstStyle/>
        <a:p>
          <a:endParaRPr lang="en-US"/>
        </a:p>
      </dgm:t>
    </dgm:pt>
    <dgm:pt modelId="{74AEBBB4-D297-4CF2-BF4B-B34EE60D2B4C}" type="sibTrans" cxnId="{1125A9CD-4D45-465A-A5C2-1AB4600B094E}">
      <dgm:prSet/>
      <dgm:spPr/>
      <dgm:t>
        <a:bodyPr/>
        <a:lstStyle/>
        <a:p>
          <a:endParaRPr lang="en-US"/>
        </a:p>
      </dgm:t>
    </dgm:pt>
    <dgm:pt modelId="{A9E4BB98-1AAC-4CFF-95A2-AA6699B7FA37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N_estimators = 600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533BAD6-E2F2-4826-B189-DC43F79E40B3}" type="parTrans" cxnId="{E447315F-2A42-4FCB-A5D1-F91BDB521BF5}">
      <dgm:prSet/>
      <dgm:spPr/>
      <dgm:t>
        <a:bodyPr/>
        <a:lstStyle/>
        <a:p>
          <a:endParaRPr lang="en-US"/>
        </a:p>
      </dgm:t>
    </dgm:pt>
    <dgm:pt modelId="{B7BE18CA-0F4C-41FC-AF0B-7C04BB8185AB}" type="sibTrans" cxnId="{E447315F-2A42-4FCB-A5D1-F91BDB521BF5}">
      <dgm:prSet/>
      <dgm:spPr/>
      <dgm:t>
        <a:bodyPr/>
        <a:lstStyle/>
        <a:p>
          <a:endParaRPr lang="en-US"/>
        </a:p>
      </dgm:t>
    </dgm:pt>
    <dgm:pt modelId="{EA2CACA5-3407-40DC-9563-22DB7A145370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CNN model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755364D-8AAB-4EE8-8272-D98FFA5F071A}" type="parTrans" cxnId="{9C38017C-7898-46EB-AD20-B03D14BA7413}">
      <dgm:prSet/>
      <dgm:spPr/>
      <dgm:t>
        <a:bodyPr/>
        <a:lstStyle/>
        <a:p>
          <a:endParaRPr lang="en-US"/>
        </a:p>
      </dgm:t>
    </dgm:pt>
    <dgm:pt modelId="{C1A43AE4-05DC-425B-9A9A-69E4F514FC35}" type="sibTrans" cxnId="{9C38017C-7898-46EB-AD20-B03D14BA7413}">
      <dgm:prSet/>
      <dgm:spPr/>
      <dgm:t>
        <a:bodyPr/>
        <a:lstStyle/>
        <a:p>
          <a:endParaRPr lang="en-US"/>
        </a:p>
      </dgm:t>
    </dgm:pt>
    <dgm:pt modelId="{2901E1E2-8165-477B-A1A7-5F66BCF353A4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LSTM model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1BBFB75-5A36-4350-A9EF-8DE93B9D3B34}" type="parTrans" cxnId="{35B6490B-FDAA-4F99-AEA1-CD10E52DA73F}">
      <dgm:prSet/>
      <dgm:spPr/>
      <dgm:t>
        <a:bodyPr/>
        <a:lstStyle/>
        <a:p>
          <a:endParaRPr lang="en-US"/>
        </a:p>
      </dgm:t>
    </dgm:pt>
    <dgm:pt modelId="{C18BFCF7-7F7B-4A6B-A3DA-60017EDFABF1}" type="sibTrans" cxnId="{35B6490B-FDAA-4F99-AEA1-CD10E52DA73F}">
      <dgm:prSet/>
      <dgm:spPr/>
      <dgm:t>
        <a:bodyPr/>
        <a:lstStyle/>
        <a:p>
          <a:endParaRPr lang="en-US"/>
        </a:p>
      </dgm:t>
    </dgm:pt>
    <dgm:pt modelId="{48E87B70-FC9F-4D9F-920E-EE778A8A4BE4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Degree = 3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3585E6E-FD59-4254-A8B4-980E13612334}" type="parTrans" cxnId="{1A49EDB3-15DC-4E1E-83DC-C902BEF8846E}">
      <dgm:prSet/>
      <dgm:spPr/>
      <dgm:t>
        <a:bodyPr/>
        <a:lstStyle/>
        <a:p>
          <a:endParaRPr lang="en-US"/>
        </a:p>
      </dgm:t>
    </dgm:pt>
    <dgm:pt modelId="{999C6F57-99CA-46A6-A817-D6CFE6955A16}" type="sibTrans" cxnId="{1A49EDB3-15DC-4E1E-83DC-C902BEF8846E}">
      <dgm:prSet/>
      <dgm:spPr/>
      <dgm:t>
        <a:bodyPr/>
        <a:lstStyle/>
        <a:p>
          <a:endParaRPr lang="en-US"/>
        </a:p>
      </dgm:t>
    </dgm:pt>
    <dgm:pt modelId="{4FFB739F-D707-463B-9CFF-789D93D46873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All other hyper parameters are set to default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4A19CE4-CEE6-4ADA-B6F8-30BD0384D493}" type="parTrans" cxnId="{E3350028-6662-46C3-AA46-72A8277E0990}">
      <dgm:prSet/>
      <dgm:spPr/>
      <dgm:t>
        <a:bodyPr/>
        <a:lstStyle/>
        <a:p>
          <a:endParaRPr lang="en-US"/>
        </a:p>
      </dgm:t>
    </dgm:pt>
    <dgm:pt modelId="{200FB843-C3F5-4134-A383-5141BDEBFF80}" type="sibTrans" cxnId="{E3350028-6662-46C3-AA46-72A8277E0990}">
      <dgm:prSet/>
      <dgm:spPr/>
      <dgm:t>
        <a:bodyPr/>
        <a:lstStyle/>
        <a:p>
          <a:endParaRPr lang="en-US"/>
        </a:p>
      </dgm:t>
    </dgm:pt>
    <dgm:pt modelId="{78FF3751-3A84-4CE9-824D-1338E82F78A2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Max_depth = 12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0FACCBA-36EC-42FD-8936-2C8DE0C2FB1C}" type="parTrans" cxnId="{0E038800-C119-427E-8138-E4B4A0E87D3B}">
      <dgm:prSet/>
      <dgm:spPr/>
      <dgm:t>
        <a:bodyPr/>
        <a:lstStyle/>
        <a:p>
          <a:endParaRPr lang="en-US"/>
        </a:p>
      </dgm:t>
    </dgm:pt>
    <dgm:pt modelId="{9D40E435-EF43-4C9D-B2EF-21948A62467A}" type="sibTrans" cxnId="{0E038800-C119-427E-8138-E4B4A0E87D3B}">
      <dgm:prSet/>
      <dgm:spPr/>
      <dgm:t>
        <a:bodyPr/>
        <a:lstStyle/>
        <a:p>
          <a:endParaRPr lang="en-US"/>
        </a:p>
      </dgm:t>
    </dgm:pt>
    <dgm:pt modelId="{F2F31FC1-7FD1-4A53-AD54-6DC70F3E9B00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Max_features = </a:t>
          </a:r>
          <a:r>
            <a:rPr lang="en-US" i="1" dirty="0" smtClean="0">
              <a:latin typeface="Cambria" panose="02040503050406030204" pitchFamily="18" charset="0"/>
              <a:ea typeface="Cambria" panose="02040503050406030204" pitchFamily="18" charset="0"/>
            </a:rPr>
            <a:t>log2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378FE6D-799E-4B68-86FB-BB876E866A5D}" type="parTrans" cxnId="{674525AF-14B5-454E-8BBA-C3425BEF45DA}">
      <dgm:prSet/>
      <dgm:spPr/>
      <dgm:t>
        <a:bodyPr/>
        <a:lstStyle/>
        <a:p>
          <a:endParaRPr lang="en-US"/>
        </a:p>
      </dgm:t>
    </dgm:pt>
    <dgm:pt modelId="{FA061174-8996-40C8-B27C-39A31671E364}" type="sibTrans" cxnId="{674525AF-14B5-454E-8BBA-C3425BEF45DA}">
      <dgm:prSet/>
      <dgm:spPr/>
      <dgm:t>
        <a:bodyPr/>
        <a:lstStyle/>
        <a:p>
          <a:endParaRPr lang="en-US"/>
        </a:p>
      </dgm:t>
    </dgm:pt>
    <dgm:pt modelId="{A5797067-2FFD-4AAB-B909-D8896E9EF9AD}">
      <dgm:prSet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Convolution2D layer of filter size = 64 &amp; kernel size = (5, 5).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A993501-EAAB-4D83-A8D1-FA86B1F3B685}" type="parTrans" cxnId="{7631FDFB-84B1-466C-8D88-64C3A37FB1AF}">
      <dgm:prSet/>
      <dgm:spPr/>
      <dgm:t>
        <a:bodyPr/>
        <a:lstStyle/>
        <a:p>
          <a:endParaRPr lang="en-US"/>
        </a:p>
      </dgm:t>
    </dgm:pt>
    <dgm:pt modelId="{7450C9F2-183C-41D6-8F12-F77B9ED402A2}" type="sibTrans" cxnId="{7631FDFB-84B1-466C-8D88-64C3A37FB1AF}">
      <dgm:prSet/>
      <dgm:spPr/>
      <dgm:t>
        <a:bodyPr/>
        <a:lstStyle/>
        <a:p>
          <a:endParaRPr lang="en-US"/>
        </a:p>
      </dgm:t>
    </dgm:pt>
    <dgm:pt modelId="{5FFEDB42-F101-411E-AA2A-9632A8BEDF1C}">
      <dgm:prSet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Max_pooling layer of pool size = (5, 5).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4D38266-58C3-4F70-B58D-B111E575FDBD}" type="parTrans" cxnId="{E2624F5B-DB3B-4E09-98C4-F04238FD3F76}">
      <dgm:prSet/>
      <dgm:spPr/>
      <dgm:t>
        <a:bodyPr/>
        <a:lstStyle/>
        <a:p>
          <a:endParaRPr lang="en-US"/>
        </a:p>
      </dgm:t>
    </dgm:pt>
    <dgm:pt modelId="{8545989C-B8EF-4177-B030-CE033ED01E0B}" type="sibTrans" cxnId="{E2624F5B-DB3B-4E09-98C4-F04238FD3F76}">
      <dgm:prSet/>
      <dgm:spPr/>
      <dgm:t>
        <a:bodyPr/>
        <a:lstStyle/>
        <a:p>
          <a:endParaRPr lang="en-US"/>
        </a:p>
      </dgm:t>
    </dgm:pt>
    <dgm:pt modelId="{89C0C602-611F-4A5B-8F9F-0D5942D7B4A4}">
      <dgm:prSet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Dense layer size = 64 and a Dropout layer= 0.4 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6D901CE-0346-4BF7-87DE-0B969716998B}" type="parTrans" cxnId="{9191B21E-A1F6-4572-BED8-6ED3F062D8C7}">
      <dgm:prSet/>
      <dgm:spPr/>
      <dgm:t>
        <a:bodyPr/>
        <a:lstStyle/>
        <a:p>
          <a:endParaRPr lang="en-US"/>
        </a:p>
      </dgm:t>
    </dgm:pt>
    <dgm:pt modelId="{8DF60D26-B1A0-4807-A35A-0BFC24E052F3}" type="sibTrans" cxnId="{9191B21E-A1F6-4572-BED8-6ED3F062D8C7}">
      <dgm:prSet/>
      <dgm:spPr/>
      <dgm:t>
        <a:bodyPr/>
        <a:lstStyle/>
        <a:p>
          <a:endParaRPr lang="en-US"/>
        </a:p>
      </dgm:t>
    </dgm:pt>
    <dgm:pt modelId="{7F5585FE-7ED1-44D2-97F0-14FDA75D29DB}">
      <dgm:prSet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LSTM layer of size = 64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E6E7A00-797D-4F20-97DA-E4BE4C42334C}" type="parTrans" cxnId="{D974F2D4-8F8D-41B5-ADCF-EFD91DD3F264}">
      <dgm:prSet/>
      <dgm:spPr/>
      <dgm:t>
        <a:bodyPr/>
        <a:lstStyle/>
        <a:p>
          <a:endParaRPr lang="en-US"/>
        </a:p>
      </dgm:t>
    </dgm:pt>
    <dgm:pt modelId="{F7DA19C7-E796-4490-BFF3-AB12BEB5560A}" type="sibTrans" cxnId="{D974F2D4-8F8D-41B5-ADCF-EFD91DD3F264}">
      <dgm:prSet/>
      <dgm:spPr/>
      <dgm:t>
        <a:bodyPr/>
        <a:lstStyle/>
        <a:p>
          <a:endParaRPr lang="en-US"/>
        </a:p>
      </dgm:t>
    </dgm:pt>
    <dgm:pt modelId="{65705EAC-3436-43C5-814C-0AB854526225}">
      <dgm:prSet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Adam optimizer and L2 regularization.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F6BC14C-FF12-4145-8BB7-68464BE834CF}" type="parTrans" cxnId="{1F4B6750-FFC9-4BC7-AA36-8E7B637B3228}">
      <dgm:prSet/>
      <dgm:spPr/>
      <dgm:t>
        <a:bodyPr/>
        <a:lstStyle/>
        <a:p>
          <a:endParaRPr lang="en-US"/>
        </a:p>
      </dgm:t>
    </dgm:pt>
    <dgm:pt modelId="{A1697B9A-E30F-4CAC-A581-3177D4873786}" type="sibTrans" cxnId="{1F4B6750-FFC9-4BC7-AA36-8E7B637B3228}">
      <dgm:prSet/>
      <dgm:spPr/>
      <dgm:t>
        <a:bodyPr/>
        <a:lstStyle/>
        <a:p>
          <a:endParaRPr lang="en-US"/>
        </a:p>
      </dgm:t>
    </dgm:pt>
    <dgm:pt modelId="{D3BF40E6-72E8-4E6F-83FE-F7D203B61932}">
      <dgm:prSet/>
      <dgm:spPr/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Dropout layer = 0.4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23C4784-7CC5-4114-A492-855BE378D2B8}" type="parTrans" cxnId="{3A794140-FEC4-44EF-97C2-45F7C0525D14}">
      <dgm:prSet/>
      <dgm:spPr/>
      <dgm:t>
        <a:bodyPr/>
        <a:lstStyle/>
        <a:p>
          <a:endParaRPr lang="en-US"/>
        </a:p>
      </dgm:t>
    </dgm:pt>
    <dgm:pt modelId="{158786C4-C467-494E-82AD-703A60D24702}" type="sibTrans" cxnId="{3A794140-FEC4-44EF-97C2-45F7C0525D14}">
      <dgm:prSet/>
      <dgm:spPr/>
      <dgm:t>
        <a:bodyPr/>
        <a:lstStyle/>
        <a:p>
          <a:endParaRPr lang="en-US"/>
        </a:p>
      </dgm:t>
    </dgm:pt>
    <dgm:pt modelId="{A6496DBB-9EC6-4951-845F-5846B6F24A14}" type="pres">
      <dgm:prSet presAssocID="{810E85F1-E24C-4091-BF3F-20569B8E8C1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550018A9-46FA-4166-8347-EF101E7B189F}" type="pres">
      <dgm:prSet presAssocID="{2F5A51B1-042F-43B4-8703-5172337E72AC}" presName="linNode" presStyleCnt="0"/>
      <dgm:spPr/>
    </dgm:pt>
    <dgm:pt modelId="{F9A86669-BDBD-47B9-9CAD-B33F204B177F}" type="pres">
      <dgm:prSet presAssocID="{2F5A51B1-042F-43B4-8703-5172337E72AC}" presName="parent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B53094-B393-44F7-91FC-559EA5B53BBE}" type="pres">
      <dgm:prSet presAssocID="{2F5A51B1-042F-43B4-8703-5172337E72AC}" presName="childShp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79418-E74B-4DF4-8AE9-22E9E22D9216}" type="pres">
      <dgm:prSet presAssocID="{3DE63162-7268-4F69-B0CE-4C0D473D859C}" presName="spacing" presStyleCnt="0"/>
      <dgm:spPr/>
    </dgm:pt>
    <dgm:pt modelId="{2896335E-B6B5-4AC2-A049-E68471D2ADF5}" type="pres">
      <dgm:prSet presAssocID="{C502A7AE-011D-4099-B063-D7812DB103E7}" presName="linNode" presStyleCnt="0"/>
      <dgm:spPr/>
    </dgm:pt>
    <dgm:pt modelId="{904E88BE-4C54-42FD-8EC2-B2E468C6E3DB}" type="pres">
      <dgm:prSet presAssocID="{C502A7AE-011D-4099-B063-D7812DB103E7}" presName="parent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CCCB4E-122F-4795-BA02-8C3FC7D94328}" type="pres">
      <dgm:prSet presAssocID="{C502A7AE-011D-4099-B063-D7812DB103E7}" presName="childShp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A4BA7-AB14-4A3D-B98E-A89BEC0EA93B}" type="pres">
      <dgm:prSet presAssocID="{74AEBBB4-D297-4CF2-BF4B-B34EE60D2B4C}" presName="spacing" presStyleCnt="0"/>
      <dgm:spPr/>
    </dgm:pt>
    <dgm:pt modelId="{2241D835-7BE7-4FBA-8AE5-DFEB773AB7C8}" type="pres">
      <dgm:prSet presAssocID="{EA2CACA5-3407-40DC-9563-22DB7A145370}" presName="linNode" presStyleCnt="0"/>
      <dgm:spPr/>
    </dgm:pt>
    <dgm:pt modelId="{C1369898-A8AB-4F06-9E23-EC9EF40AFB6B}" type="pres">
      <dgm:prSet presAssocID="{EA2CACA5-3407-40DC-9563-22DB7A145370}" presName="parent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6E8418C-BBCC-4D85-8A1D-A18B72C24C67}" type="pres">
      <dgm:prSet presAssocID="{EA2CACA5-3407-40DC-9563-22DB7A145370}" presName="childShp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32FDD6-E9AD-49CA-91DE-B05685A83D42}" type="pres">
      <dgm:prSet presAssocID="{C1A43AE4-05DC-425B-9A9A-69E4F514FC35}" presName="spacing" presStyleCnt="0"/>
      <dgm:spPr/>
    </dgm:pt>
    <dgm:pt modelId="{2AB06AFB-D7C1-4DFA-85F6-57241D78A194}" type="pres">
      <dgm:prSet presAssocID="{2901E1E2-8165-477B-A1A7-5F66BCF353A4}" presName="linNode" presStyleCnt="0"/>
      <dgm:spPr/>
    </dgm:pt>
    <dgm:pt modelId="{395F7327-079B-4C3E-808E-84C2963B6CE6}" type="pres">
      <dgm:prSet presAssocID="{2901E1E2-8165-477B-A1A7-5F66BCF353A4}" presName="parent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9DAAFAB-DF53-4E7F-A11F-16EEE380900A}" type="pres">
      <dgm:prSet presAssocID="{2901E1E2-8165-477B-A1A7-5F66BCF353A4}" presName="childShp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4B6750-FFC9-4BC7-AA36-8E7B637B3228}" srcId="{2901E1E2-8165-477B-A1A7-5F66BCF353A4}" destId="{65705EAC-3436-43C5-814C-0AB854526225}" srcOrd="1" destOrd="0" parTransId="{6F6BC14C-FF12-4145-8BB7-68464BE834CF}" sibTransId="{A1697B9A-E30F-4CAC-A581-3177D4873786}"/>
    <dgm:cxn modelId="{C34FAA1D-988C-44B0-A715-8279AD308A6F}" type="presOf" srcId="{89C0C602-611F-4A5B-8F9F-0D5942D7B4A4}" destId="{76E8418C-BBCC-4D85-8A1D-A18B72C24C67}" srcOrd="0" destOrd="2" presId="urn:microsoft.com/office/officeart/2005/8/layout/vList6"/>
    <dgm:cxn modelId="{7E707B84-CB0A-448D-989C-1964F930C8A2}" type="presOf" srcId="{2F5A51B1-042F-43B4-8703-5172337E72AC}" destId="{F9A86669-BDBD-47B9-9CAD-B33F204B177F}" srcOrd="0" destOrd="0" presId="urn:microsoft.com/office/officeart/2005/8/layout/vList6"/>
    <dgm:cxn modelId="{63C3879A-9012-4C54-84C3-B789F19E533B}" type="presOf" srcId="{5FFEDB42-F101-411E-AA2A-9632A8BEDF1C}" destId="{76E8418C-BBCC-4D85-8A1D-A18B72C24C67}" srcOrd="0" destOrd="1" presId="urn:microsoft.com/office/officeart/2005/8/layout/vList6"/>
    <dgm:cxn modelId="{B1446C11-0D4B-4D02-95D1-2770CD38CD0C}" type="presOf" srcId="{EA2CACA5-3407-40DC-9563-22DB7A145370}" destId="{C1369898-A8AB-4F06-9E23-EC9EF40AFB6B}" srcOrd="0" destOrd="0" presId="urn:microsoft.com/office/officeart/2005/8/layout/vList6"/>
    <dgm:cxn modelId="{822B358F-F7C1-4AE2-89F3-5BB9EE5D4B82}" srcId="{810E85F1-E24C-4091-BF3F-20569B8E8C12}" destId="{2F5A51B1-042F-43B4-8703-5172337E72AC}" srcOrd="0" destOrd="0" parTransId="{B85D8F77-EC9B-42A8-A7CE-293850DF2101}" sibTransId="{3DE63162-7268-4F69-B0CE-4C0D473D859C}"/>
    <dgm:cxn modelId="{9C38017C-7898-46EB-AD20-B03D14BA7413}" srcId="{810E85F1-E24C-4091-BF3F-20569B8E8C12}" destId="{EA2CACA5-3407-40DC-9563-22DB7A145370}" srcOrd="2" destOrd="0" parTransId="{2755364D-8AAB-4EE8-8272-D98FFA5F071A}" sibTransId="{C1A43AE4-05DC-425B-9A9A-69E4F514FC35}"/>
    <dgm:cxn modelId="{7631FDFB-84B1-466C-8D88-64C3A37FB1AF}" srcId="{EA2CACA5-3407-40DC-9563-22DB7A145370}" destId="{A5797067-2FFD-4AAB-B909-D8896E9EF9AD}" srcOrd="0" destOrd="0" parTransId="{EA993501-EAAB-4D83-A8D1-FA86B1F3B685}" sibTransId="{7450C9F2-183C-41D6-8F12-F77B9ED402A2}"/>
    <dgm:cxn modelId="{D338E88D-34C2-4DD1-962A-79B6C8DFA528}" type="presOf" srcId="{78FF3751-3A84-4CE9-824D-1338E82F78A2}" destId="{DECCCB4E-122F-4795-BA02-8C3FC7D94328}" srcOrd="0" destOrd="1" presId="urn:microsoft.com/office/officeart/2005/8/layout/vList6"/>
    <dgm:cxn modelId="{E3350028-6662-46C3-AA46-72A8277E0990}" srcId="{2F5A51B1-042F-43B4-8703-5172337E72AC}" destId="{4FFB739F-D707-463B-9CFF-789D93D46873}" srcOrd="2" destOrd="0" parTransId="{A4A19CE4-CEE6-4ADA-B6F8-30BD0384D493}" sibTransId="{200FB843-C3F5-4134-A383-5141BDEBFF80}"/>
    <dgm:cxn modelId="{21511EC0-EF2B-43CA-A8F2-A5013AF24689}" type="presOf" srcId="{D3BF40E6-72E8-4E6F-83FE-F7D203B61932}" destId="{A9DAAFAB-DF53-4E7F-A11F-16EEE380900A}" srcOrd="0" destOrd="2" presId="urn:microsoft.com/office/officeart/2005/8/layout/vList6"/>
    <dgm:cxn modelId="{E447315F-2A42-4FCB-A5D1-F91BDB521BF5}" srcId="{C502A7AE-011D-4099-B063-D7812DB103E7}" destId="{A9E4BB98-1AAC-4CFF-95A2-AA6699B7FA37}" srcOrd="0" destOrd="0" parTransId="{A533BAD6-E2F2-4826-B189-DC43F79E40B3}" sibTransId="{B7BE18CA-0F4C-41FC-AF0B-7C04BB8185AB}"/>
    <dgm:cxn modelId="{35B6490B-FDAA-4F99-AEA1-CD10E52DA73F}" srcId="{810E85F1-E24C-4091-BF3F-20569B8E8C12}" destId="{2901E1E2-8165-477B-A1A7-5F66BCF353A4}" srcOrd="3" destOrd="0" parTransId="{61BBFB75-5A36-4350-A9EF-8DE93B9D3B34}" sibTransId="{C18BFCF7-7F7B-4A6B-A3DA-60017EDFABF1}"/>
    <dgm:cxn modelId="{B51F260D-7291-4DA0-B543-1DC478050AC1}" type="presOf" srcId="{A5797067-2FFD-4AAB-B909-D8896E9EF9AD}" destId="{76E8418C-BBCC-4D85-8A1D-A18B72C24C67}" srcOrd="0" destOrd="0" presId="urn:microsoft.com/office/officeart/2005/8/layout/vList6"/>
    <dgm:cxn modelId="{1A49EDB3-15DC-4E1E-83DC-C902BEF8846E}" srcId="{2F5A51B1-042F-43B4-8703-5172337E72AC}" destId="{48E87B70-FC9F-4D9F-920E-EE778A8A4BE4}" srcOrd="1" destOrd="0" parTransId="{53585E6E-FD59-4254-A8B4-980E13612334}" sibTransId="{999C6F57-99CA-46A6-A817-D6CFE6955A16}"/>
    <dgm:cxn modelId="{875F1A1A-4500-4CC8-A5D4-7E4792AC7007}" type="presOf" srcId="{A9E4BB98-1AAC-4CFF-95A2-AA6699B7FA37}" destId="{DECCCB4E-122F-4795-BA02-8C3FC7D94328}" srcOrd="0" destOrd="0" presId="urn:microsoft.com/office/officeart/2005/8/layout/vList6"/>
    <dgm:cxn modelId="{BC1FB9C3-0C62-459D-8DD6-D1B139774793}" type="presOf" srcId="{48E87B70-FC9F-4D9F-920E-EE778A8A4BE4}" destId="{83B53094-B393-44F7-91FC-559EA5B53BBE}" srcOrd="0" destOrd="1" presId="urn:microsoft.com/office/officeart/2005/8/layout/vList6"/>
    <dgm:cxn modelId="{1125A9CD-4D45-465A-A5C2-1AB4600B094E}" srcId="{810E85F1-E24C-4091-BF3F-20569B8E8C12}" destId="{C502A7AE-011D-4099-B063-D7812DB103E7}" srcOrd="1" destOrd="0" parTransId="{A53DC8C2-6B43-4C98-BCC5-33436B3BDF54}" sibTransId="{74AEBBB4-D297-4CF2-BF4B-B34EE60D2B4C}"/>
    <dgm:cxn modelId="{D974F2D4-8F8D-41B5-ADCF-EFD91DD3F264}" srcId="{2901E1E2-8165-477B-A1A7-5F66BCF353A4}" destId="{7F5585FE-7ED1-44D2-97F0-14FDA75D29DB}" srcOrd="0" destOrd="0" parTransId="{5E6E7A00-797D-4F20-97DA-E4BE4C42334C}" sibTransId="{F7DA19C7-E796-4490-BFF3-AB12BEB5560A}"/>
    <dgm:cxn modelId="{4A7434CE-8C53-4A42-99C8-81AD79E7BA23}" type="presOf" srcId="{65705EAC-3436-43C5-814C-0AB854526225}" destId="{A9DAAFAB-DF53-4E7F-A11F-16EEE380900A}" srcOrd="0" destOrd="1" presId="urn:microsoft.com/office/officeart/2005/8/layout/vList6"/>
    <dgm:cxn modelId="{3A794140-FEC4-44EF-97C2-45F7C0525D14}" srcId="{2901E1E2-8165-477B-A1A7-5F66BCF353A4}" destId="{D3BF40E6-72E8-4E6F-83FE-F7D203B61932}" srcOrd="2" destOrd="0" parTransId="{023C4784-7CC5-4114-A492-855BE378D2B8}" sibTransId="{158786C4-C467-494E-82AD-703A60D24702}"/>
    <dgm:cxn modelId="{9191B21E-A1F6-4572-BED8-6ED3F062D8C7}" srcId="{EA2CACA5-3407-40DC-9563-22DB7A145370}" destId="{89C0C602-611F-4A5B-8F9F-0D5942D7B4A4}" srcOrd="2" destOrd="0" parTransId="{66D901CE-0346-4BF7-87DE-0B969716998B}" sibTransId="{8DF60D26-B1A0-4807-A35A-0BFC24E052F3}"/>
    <dgm:cxn modelId="{5557C0AE-B781-42C0-AFB4-4BACBF605D8E}" type="presOf" srcId="{C96781F1-7CE9-4B8A-9063-0854D6C812C9}" destId="{83B53094-B393-44F7-91FC-559EA5B53BBE}" srcOrd="0" destOrd="0" presId="urn:microsoft.com/office/officeart/2005/8/layout/vList6"/>
    <dgm:cxn modelId="{8C815950-BF56-461A-AA7F-F83C4AF0F755}" type="presOf" srcId="{C502A7AE-011D-4099-B063-D7812DB103E7}" destId="{904E88BE-4C54-42FD-8EC2-B2E468C6E3DB}" srcOrd="0" destOrd="0" presId="urn:microsoft.com/office/officeart/2005/8/layout/vList6"/>
    <dgm:cxn modelId="{27E87DF8-8066-4754-B956-AA5A51F38344}" type="presOf" srcId="{4FFB739F-D707-463B-9CFF-789D93D46873}" destId="{83B53094-B393-44F7-91FC-559EA5B53BBE}" srcOrd="0" destOrd="2" presId="urn:microsoft.com/office/officeart/2005/8/layout/vList6"/>
    <dgm:cxn modelId="{E2624F5B-DB3B-4E09-98C4-F04238FD3F76}" srcId="{EA2CACA5-3407-40DC-9563-22DB7A145370}" destId="{5FFEDB42-F101-411E-AA2A-9632A8BEDF1C}" srcOrd="1" destOrd="0" parTransId="{04D38266-58C3-4F70-B58D-B111E575FDBD}" sibTransId="{8545989C-B8EF-4177-B030-CE033ED01E0B}"/>
    <dgm:cxn modelId="{5A3678F4-19F5-4AB3-B429-7C88EC826113}" type="presOf" srcId="{F2F31FC1-7FD1-4A53-AD54-6DC70F3E9B00}" destId="{DECCCB4E-122F-4795-BA02-8C3FC7D94328}" srcOrd="0" destOrd="2" presId="urn:microsoft.com/office/officeart/2005/8/layout/vList6"/>
    <dgm:cxn modelId="{0E038800-C119-427E-8138-E4B4A0E87D3B}" srcId="{C502A7AE-011D-4099-B063-D7812DB103E7}" destId="{78FF3751-3A84-4CE9-824D-1338E82F78A2}" srcOrd="1" destOrd="0" parTransId="{B0FACCBA-36EC-42FD-8936-2C8DE0C2FB1C}" sibTransId="{9D40E435-EF43-4C9D-B2EF-21948A62467A}"/>
    <dgm:cxn modelId="{674525AF-14B5-454E-8BBA-C3425BEF45DA}" srcId="{C502A7AE-011D-4099-B063-D7812DB103E7}" destId="{F2F31FC1-7FD1-4A53-AD54-6DC70F3E9B00}" srcOrd="2" destOrd="0" parTransId="{1378FE6D-799E-4B68-86FB-BB876E866A5D}" sibTransId="{FA061174-8996-40C8-B27C-39A31671E364}"/>
    <dgm:cxn modelId="{7AEDE4E4-89E9-4928-9692-2B707DCE2C49}" type="presOf" srcId="{2901E1E2-8165-477B-A1A7-5F66BCF353A4}" destId="{395F7327-079B-4C3E-808E-84C2963B6CE6}" srcOrd="0" destOrd="0" presId="urn:microsoft.com/office/officeart/2005/8/layout/vList6"/>
    <dgm:cxn modelId="{FF06A44D-051D-4090-B61F-E91B4FD7C736}" srcId="{2F5A51B1-042F-43B4-8703-5172337E72AC}" destId="{C96781F1-7CE9-4B8A-9063-0854D6C812C9}" srcOrd="0" destOrd="0" parTransId="{65FAA5CC-000A-4807-91B9-ECD125203125}" sibTransId="{94815576-1A18-40C2-B45A-CB87560C2395}"/>
    <dgm:cxn modelId="{98BB44C2-7908-4565-B812-6BC0F7BF7169}" type="presOf" srcId="{810E85F1-E24C-4091-BF3F-20569B8E8C12}" destId="{A6496DBB-9EC6-4951-845F-5846B6F24A14}" srcOrd="0" destOrd="0" presId="urn:microsoft.com/office/officeart/2005/8/layout/vList6"/>
    <dgm:cxn modelId="{16F77226-3B06-4425-974D-A6EB88062654}" type="presOf" srcId="{7F5585FE-7ED1-44D2-97F0-14FDA75D29DB}" destId="{A9DAAFAB-DF53-4E7F-A11F-16EEE380900A}" srcOrd="0" destOrd="0" presId="urn:microsoft.com/office/officeart/2005/8/layout/vList6"/>
    <dgm:cxn modelId="{4B342328-F07C-4C24-BD10-6409BA441D0D}" type="presParOf" srcId="{A6496DBB-9EC6-4951-845F-5846B6F24A14}" destId="{550018A9-46FA-4166-8347-EF101E7B189F}" srcOrd="0" destOrd="0" presId="urn:microsoft.com/office/officeart/2005/8/layout/vList6"/>
    <dgm:cxn modelId="{687FC4B8-D783-4891-BFDE-E05F7FAACA6A}" type="presParOf" srcId="{550018A9-46FA-4166-8347-EF101E7B189F}" destId="{F9A86669-BDBD-47B9-9CAD-B33F204B177F}" srcOrd="0" destOrd="0" presId="urn:microsoft.com/office/officeart/2005/8/layout/vList6"/>
    <dgm:cxn modelId="{8CBBF2BC-6A4E-4921-8FB7-F91F22BEC9D0}" type="presParOf" srcId="{550018A9-46FA-4166-8347-EF101E7B189F}" destId="{83B53094-B393-44F7-91FC-559EA5B53BBE}" srcOrd="1" destOrd="0" presId="urn:microsoft.com/office/officeart/2005/8/layout/vList6"/>
    <dgm:cxn modelId="{2DA65279-84A9-40F4-B132-A5AF6B59EE80}" type="presParOf" srcId="{A6496DBB-9EC6-4951-845F-5846B6F24A14}" destId="{54C79418-E74B-4DF4-8AE9-22E9E22D9216}" srcOrd="1" destOrd="0" presId="urn:microsoft.com/office/officeart/2005/8/layout/vList6"/>
    <dgm:cxn modelId="{4C6688AD-9F19-4988-99BA-071F10601B34}" type="presParOf" srcId="{A6496DBB-9EC6-4951-845F-5846B6F24A14}" destId="{2896335E-B6B5-4AC2-A049-E68471D2ADF5}" srcOrd="2" destOrd="0" presId="urn:microsoft.com/office/officeart/2005/8/layout/vList6"/>
    <dgm:cxn modelId="{A2025579-FB0E-4065-9812-B50EB24472DD}" type="presParOf" srcId="{2896335E-B6B5-4AC2-A049-E68471D2ADF5}" destId="{904E88BE-4C54-42FD-8EC2-B2E468C6E3DB}" srcOrd="0" destOrd="0" presId="urn:microsoft.com/office/officeart/2005/8/layout/vList6"/>
    <dgm:cxn modelId="{4140DC48-3E60-47DB-B7DC-09025257AD20}" type="presParOf" srcId="{2896335E-B6B5-4AC2-A049-E68471D2ADF5}" destId="{DECCCB4E-122F-4795-BA02-8C3FC7D94328}" srcOrd="1" destOrd="0" presId="urn:microsoft.com/office/officeart/2005/8/layout/vList6"/>
    <dgm:cxn modelId="{B023B8AE-05F8-4464-851E-D740EB8B9076}" type="presParOf" srcId="{A6496DBB-9EC6-4951-845F-5846B6F24A14}" destId="{8ACA4BA7-AB14-4A3D-B98E-A89BEC0EA93B}" srcOrd="3" destOrd="0" presId="urn:microsoft.com/office/officeart/2005/8/layout/vList6"/>
    <dgm:cxn modelId="{015F91CD-0EB9-4993-B0FA-C3CF4A0CDEA8}" type="presParOf" srcId="{A6496DBB-9EC6-4951-845F-5846B6F24A14}" destId="{2241D835-7BE7-4FBA-8AE5-DFEB773AB7C8}" srcOrd="4" destOrd="0" presId="urn:microsoft.com/office/officeart/2005/8/layout/vList6"/>
    <dgm:cxn modelId="{692797CA-68BB-43F4-8BEC-64BEB7933E5C}" type="presParOf" srcId="{2241D835-7BE7-4FBA-8AE5-DFEB773AB7C8}" destId="{C1369898-A8AB-4F06-9E23-EC9EF40AFB6B}" srcOrd="0" destOrd="0" presId="urn:microsoft.com/office/officeart/2005/8/layout/vList6"/>
    <dgm:cxn modelId="{1CD4D9EC-3E87-4BE9-8933-BE6DAFE20EFF}" type="presParOf" srcId="{2241D835-7BE7-4FBA-8AE5-DFEB773AB7C8}" destId="{76E8418C-BBCC-4D85-8A1D-A18B72C24C67}" srcOrd="1" destOrd="0" presId="urn:microsoft.com/office/officeart/2005/8/layout/vList6"/>
    <dgm:cxn modelId="{14831722-7B63-4D8A-BAB4-43DC0934361D}" type="presParOf" srcId="{A6496DBB-9EC6-4951-845F-5846B6F24A14}" destId="{D232FDD6-E9AD-49CA-91DE-B05685A83D42}" srcOrd="5" destOrd="0" presId="urn:microsoft.com/office/officeart/2005/8/layout/vList6"/>
    <dgm:cxn modelId="{9621BB56-1BBB-4775-9846-F595AC37C14C}" type="presParOf" srcId="{A6496DBB-9EC6-4951-845F-5846B6F24A14}" destId="{2AB06AFB-D7C1-4DFA-85F6-57241D78A194}" srcOrd="6" destOrd="0" presId="urn:microsoft.com/office/officeart/2005/8/layout/vList6"/>
    <dgm:cxn modelId="{42D09D84-4261-4189-85B5-346F44132238}" type="presParOf" srcId="{2AB06AFB-D7C1-4DFA-85F6-57241D78A194}" destId="{395F7327-079B-4C3E-808E-84C2963B6CE6}" srcOrd="0" destOrd="0" presId="urn:microsoft.com/office/officeart/2005/8/layout/vList6"/>
    <dgm:cxn modelId="{72C9137A-71BF-4727-8891-7BB2BCF15F53}" type="presParOf" srcId="{2AB06AFB-D7C1-4DFA-85F6-57241D78A194}" destId="{A9DAAFAB-DF53-4E7F-A11F-16EEE380900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B9AC6F-03DE-4724-AF64-8E308B86A5A3}" type="doc">
      <dgm:prSet loTypeId="urn:microsoft.com/office/officeart/2005/8/layout/chevron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088C425-FD9D-4A70-B761-60EE6FB31D6F}">
      <dgm:prSet phldrT="[Text]" custT="1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US" sz="2000" dirty="0" smtClean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rPr>
            <a:t>GLCM </a:t>
          </a:r>
          <a:endParaRPr lang="en-US" sz="1300" dirty="0">
            <a:solidFill>
              <a:srgbClr val="00206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4DA6A9E-A45C-4D71-8D72-A69E54A3BF2A}" type="parTrans" cxnId="{CCFF2F98-EC4B-4E1D-A17D-277C79C6ED54}">
      <dgm:prSet/>
      <dgm:spPr/>
      <dgm:t>
        <a:bodyPr/>
        <a:lstStyle/>
        <a:p>
          <a:endParaRPr lang="en-US"/>
        </a:p>
      </dgm:t>
    </dgm:pt>
    <dgm:pt modelId="{3EF6E9F6-7E53-4E77-8FEC-85B808AB2963}" type="sibTrans" cxnId="{CCFF2F98-EC4B-4E1D-A17D-277C79C6ED54}">
      <dgm:prSet/>
      <dgm:spPr/>
      <dgm:t>
        <a:bodyPr/>
        <a:lstStyle/>
        <a:p>
          <a:endParaRPr lang="en-US"/>
        </a:p>
      </dgm:t>
    </dgm:pt>
    <dgm:pt modelId="{AB25F35A-BD98-49BE-B7D5-2B94F5AC9069}">
      <dgm:prSet phldrT="[Text]"/>
      <dgm:spPr>
        <a:ln>
          <a:noFill/>
        </a:ln>
      </dgm:spPr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Gray-Level Co-occurrence Matrix (GLCM) gives the texture of the image which is useful for determining the emotional expression in an image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492862F-532C-41A1-8192-6E137936333E}" type="parTrans" cxnId="{79C24D3F-9F5E-4634-8C94-9C8102FC8EE5}">
      <dgm:prSet/>
      <dgm:spPr/>
      <dgm:t>
        <a:bodyPr/>
        <a:lstStyle/>
        <a:p>
          <a:endParaRPr lang="en-US"/>
        </a:p>
      </dgm:t>
    </dgm:pt>
    <dgm:pt modelId="{CAFB7968-F96F-41B0-A941-1020F6EFB3BF}" type="sibTrans" cxnId="{79C24D3F-9F5E-4634-8C94-9C8102FC8EE5}">
      <dgm:prSet/>
      <dgm:spPr/>
      <dgm:t>
        <a:bodyPr/>
        <a:lstStyle/>
        <a:p>
          <a:endParaRPr lang="en-US"/>
        </a:p>
      </dgm:t>
    </dgm:pt>
    <dgm:pt modelId="{7E522663-A278-4CC7-A8BD-825DB31DF109}">
      <dgm:prSet phldrT="[Text]" custT="1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US" sz="2400" dirty="0" smtClean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rPr>
            <a:t>Color</a:t>
          </a:r>
          <a:endParaRPr lang="en-US" sz="1300" dirty="0">
            <a:solidFill>
              <a:srgbClr val="00206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7A9491F-C9AE-46E8-B9D7-5C44CDF1B391}" type="parTrans" cxnId="{9DA63F20-6D75-4309-9614-740A194EEBAE}">
      <dgm:prSet/>
      <dgm:spPr/>
      <dgm:t>
        <a:bodyPr/>
        <a:lstStyle/>
        <a:p>
          <a:endParaRPr lang="en-US"/>
        </a:p>
      </dgm:t>
    </dgm:pt>
    <dgm:pt modelId="{3EC0CE0A-517C-4114-9CFF-C7047409AC16}" type="sibTrans" cxnId="{9DA63F20-6D75-4309-9614-740A194EEBAE}">
      <dgm:prSet/>
      <dgm:spPr/>
      <dgm:t>
        <a:bodyPr/>
        <a:lstStyle/>
        <a:p>
          <a:endParaRPr lang="en-US"/>
        </a:p>
      </dgm:t>
    </dgm:pt>
    <dgm:pt modelId="{00DAAD82-D559-43AB-86F2-3CDA40150AFC}">
      <dgm:prSet phldrT="[Text]"/>
      <dgm:spPr>
        <a:ln>
          <a:noFill/>
        </a:ln>
      </dgm:spPr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Calculated using Earth Mover's Distance (EMD) between the histogram of an image and the histogram having a uniform color distribution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B22A110-C9EB-4A67-A519-FEE277180B5F}" type="parTrans" cxnId="{D57000B8-1279-43F3-91E4-541B87FF19E9}">
      <dgm:prSet/>
      <dgm:spPr/>
      <dgm:t>
        <a:bodyPr/>
        <a:lstStyle/>
        <a:p>
          <a:endParaRPr lang="en-US"/>
        </a:p>
      </dgm:t>
    </dgm:pt>
    <dgm:pt modelId="{F6CABABE-527B-4217-861E-069B8691C9A4}" type="sibTrans" cxnId="{D57000B8-1279-43F3-91E4-541B87FF19E9}">
      <dgm:prSet/>
      <dgm:spPr/>
      <dgm:t>
        <a:bodyPr/>
        <a:lstStyle/>
        <a:p>
          <a:endParaRPr lang="en-US"/>
        </a:p>
      </dgm:t>
    </dgm:pt>
    <dgm:pt modelId="{09D001AE-FECB-488D-8108-704E75BDF4CE}">
      <dgm:prSet phldrT="[Text]"/>
      <dgm:spPr>
        <a:ln>
          <a:noFill/>
        </a:ln>
      </dgm:spPr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Color can be the means of spreading religious hatred through a meme.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D10C5B3-CBFB-4CEC-A3E2-C2641400C32B}" type="parTrans" cxnId="{3579D35A-A86A-4623-A145-FCFEF3035282}">
      <dgm:prSet/>
      <dgm:spPr/>
      <dgm:t>
        <a:bodyPr/>
        <a:lstStyle/>
        <a:p>
          <a:endParaRPr lang="en-US"/>
        </a:p>
      </dgm:t>
    </dgm:pt>
    <dgm:pt modelId="{5BECAB2C-167F-48AD-9AF9-AE9912D9AB32}" type="sibTrans" cxnId="{3579D35A-A86A-4623-A145-FCFEF3035282}">
      <dgm:prSet/>
      <dgm:spPr/>
      <dgm:t>
        <a:bodyPr/>
        <a:lstStyle/>
        <a:p>
          <a:endParaRPr lang="en-US"/>
        </a:p>
      </dgm:t>
    </dgm:pt>
    <dgm:pt modelId="{09F40683-4369-4553-BD3F-5BF568DC302F}">
      <dgm:prSet phldrT="[Text]" custT="1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US" sz="1800" dirty="0" smtClean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rPr>
            <a:t>Tamura features</a:t>
          </a:r>
          <a:endParaRPr lang="en-US" sz="1800" dirty="0">
            <a:solidFill>
              <a:srgbClr val="00206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0587A29-810A-49FA-B772-2878B7AACEF5}" type="parTrans" cxnId="{C2A86BCC-B12C-455D-9159-5389A0F89A3A}">
      <dgm:prSet/>
      <dgm:spPr/>
      <dgm:t>
        <a:bodyPr/>
        <a:lstStyle/>
        <a:p>
          <a:endParaRPr lang="en-US"/>
        </a:p>
      </dgm:t>
    </dgm:pt>
    <dgm:pt modelId="{49F4D67E-2BF7-4C0E-9DB4-00FBA47B0E52}" type="sibTrans" cxnId="{C2A86BCC-B12C-455D-9159-5389A0F89A3A}">
      <dgm:prSet/>
      <dgm:spPr/>
      <dgm:t>
        <a:bodyPr/>
        <a:lstStyle/>
        <a:p>
          <a:endParaRPr lang="en-US"/>
        </a:p>
      </dgm:t>
    </dgm:pt>
    <dgm:pt modelId="{C45E3725-6E09-43F4-B615-EF827E763921}">
      <dgm:prSet phldrT="[Text]"/>
      <dgm:spPr>
        <a:ln>
          <a:noFill/>
        </a:ln>
      </dgm:spPr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Tamura features capture the texture of an image more effectively.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1B874A3-945A-4581-A65A-EC4C209A67FE}" type="parTrans" cxnId="{64B51362-B59F-4488-81BE-36CE6EB9A9F0}">
      <dgm:prSet/>
      <dgm:spPr/>
      <dgm:t>
        <a:bodyPr/>
        <a:lstStyle/>
        <a:p>
          <a:endParaRPr lang="en-US"/>
        </a:p>
      </dgm:t>
    </dgm:pt>
    <dgm:pt modelId="{E22303F1-5FE0-4CF5-9FD5-B19A7E5DE1E4}" type="sibTrans" cxnId="{64B51362-B59F-4488-81BE-36CE6EB9A9F0}">
      <dgm:prSet/>
      <dgm:spPr/>
      <dgm:t>
        <a:bodyPr/>
        <a:lstStyle/>
        <a:p>
          <a:endParaRPr lang="en-US"/>
        </a:p>
      </dgm:t>
    </dgm:pt>
    <dgm:pt modelId="{8D8D02BE-0407-4922-819B-4AB1AD70347D}">
      <dgm:prSet phldrT="[Text]" custT="1"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US" sz="1800" dirty="0" smtClean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rPr>
            <a:t>Human Face</a:t>
          </a:r>
          <a:endParaRPr lang="en-US" sz="1800" dirty="0">
            <a:solidFill>
              <a:srgbClr val="00206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4B3001C-7BFC-45CB-BFDB-08F999E55944}" type="parTrans" cxnId="{572BAD10-F311-4586-9A88-9693FCED8DCB}">
      <dgm:prSet/>
      <dgm:spPr/>
      <dgm:t>
        <a:bodyPr/>
        <a:lstStyle/>
        <a:p>
          <a:endParaRPr lang="en-US"/>
        </a:p>
      </dgm:t>
    </dgm:pt>
    <dgm:pt modelId="{BA2A4660-FCAA-469A-AEC2-6CE4CADED0CB}" type="sibTrans" cxnId="{572BAD10-F311-4586-9A88-9693FCED8DCB}">
      <dgm:prSet/>
      <dgm:spPr/>
      <dgm:t>
        <a:bodyPr/>
        <a:lstStyle/>
        <a:p>
          <a:endParaRPr lang="en-US"/>
        </a:p>
      </dgm:t>
    </dgm:pt>
    <dgm:pt modelId="{6D0A07D6-6AD3-4559-BFD8-6A6BA9237D20}">
      <dgm:prSet/>
      <dgm:spPr>
        <a:ln>
          <a:noFill/>
        </a:ln>
      </dgm:spPr>
      <dgm:t>
        <a:bodyPr/>
        <a:lstStyle/>
        <a:p>
          <a:r>
            <a:rPr lang="en-US" dirty="0" smtClean="0">
              <a:latin typeface="Cambria" panose="02040503050406030204" pitchFamily="18" charset="0"/>
              <a:ea typeface="Cambria" panose="02040503050406030204" pitchFamily="18" charset="0"/>
            </a:rPr>
            <a:t>Human face feature  is used because two similar images can have different impact on the user depending on the fact that it contains a face or not</a:t>
          </a:r>
          <a:endParaRPr lang="en-US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464CD55-2D1F-4EB3-AB9D-DE5351B0BA66}" type="parTrans" cxnId="{96A9FB91-C1AC-4CFE-931E-96F90D275DD1}">
      <dgm:prSet/>
      <dgm:spPr/>
      <dgm:t>
        <a:bodyPr/>
        <a:lstStyle/>
        <a:p>
          <a:endParaRPr lang="en-US"/>
        </a:p>
      </dgm:t>
    </dgm:pt>
    <dgm:pt modelId="{C9E08BE4-BE13-4C5F-B3DF-B6F404723FBE}" type="sibTrans" cxnId="{96A9FB91-C1AC-4CFE-931E-96F90D275DD1}">
      <dgm:prSet/>
      <dgm:spPr/>
      <dgm:t>
        <a:bodyPr/>
        <a:lstStyle/>
        <a:p>
          <a:endParaRPr lang="en-US"/>
        </a:p>
      </dgm:t>
    </dgm:pt>
    <dgm:pt modelId="{57EEAD41-2F76-402D-8422-B2BC1CC05D32}" type="pres">
      <dgm:prSet presAssocID="{79B9AC6F-03DE-4724-AF64-8E308B86A5A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DBD4188-8D3E-4BDC-9EBB-0B68BE9F6E4E}" type="pres">
      <dgm:prSet presAssocID="{7088C425-FD9D-4A70-B761-60EE6FB31D6F}" presName="composite" presStyleCnt="0"/>
      <dgm:spPr/>
    </dgm:pt>
    <dgm:pt modelId="{A399B65E-3A8C-408E-A4FD-13FFAC45AFC7}" type="pres">
      <dgm:prSet presAssocID="{7088C425-FD9D-4A70-B761-60EE6FB31D6F}" presName="parentText" presStyleLbl="alignNode1" presStyleIdx="0" presStyleCnt="4" custScaleY="10000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BC3F4E-F42C-4B85-941E-BDFD69DBAF16}" type="pres">
      <dgm:prSet presAssocID="{7088C425-FD9D-4A70-B761-60EE6FB31D6F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623B09-A9FE-4070-84E8-355FF9A53011}" type="pres">
      <dgm:prSet presAssocID="{3EF6E9F6-7E53-4E77-8FEC-85B808AB2963}" presName="sp" presStyleCnt="0"/>
      <dgm:spPr/>
    </dgm:pt>
    <dgm:pt modelId="{E9B87A7D-EA47-45E1-A336-607073FB26BD}" type="pres">
      <dgm:prSet presAssocID="{7E522663-A278-4CC7-A8BD-825DB31DF109}" presName="composite" presStyleCnt="0"/>
      <dgm:spPr/>
    </dgm:pt>
    <dgm:pt modelId="{A47C4EBC-970D-491E-8EB5-1FEA5F5097F1}" type="pres">
      <dgm:prSet presAssocID="{7E522663-A278-4CC7-A8BD-825DB31DF109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06E25-D6A9-4E01-A12F-6FE2E64627BC}" type="pres">
      <dgm:prSet presAssocID="{7E522663-A278-4CC7-A8BD-825DB31DF109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0508A2-B4C8-4282-9084-2686DED1212E}" type="pres">
      <dgm:prSet presAssocID="{3EC0CE0A-517C-4114-9CFF-C7047409AC16}" presName="sp" presStyleCnt="0"/>
      <dgm:spPr/>
    </dgm:pt>
    <dgm:pt modelId="{F5C54393-1910-4269-9AD8-FAE0332D17E0}" type="pres">
      <dgm:prSet presAssocID="{09F40683-4369-4553-BD3F-5BF568DC302F}" presName="composite" presStyleCnt="0"/>
      <dgm:spPr/>
    </dgm:pt>
    <dgm:pt modelId="{D58B4F3D-F809-4739-AB11-487E51C8E4DB}" type="pres">
      <dgm:prSet presAssocID="{09F40683-4369-4553-BD3F-5BF568DC302F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47CC0E6-3610-4E61-A35E-70DF53553D06}" type="pres">
      <dgm:prSet presAssocID="{09F40683-4369-4553-BD3F-5BF568DC302F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70CB2-BD7A-4BC3-94F6-0F19A88AF72B}" type="pres">
      <dgm:prSet presAssocID="{49F4D67E-2BF7-4C0E-9DB4-00FBA47B0E52}" presName="sp" presStyleCnt="0"/>
      <dgm:spPr/>
    </dgm:pt>
    <dgm:pt modelId="{54081F21-CB04-40EC-9453-25819BF02D42}" type="pres">
      <dgm:prSet presAssocID="{8D8D02BE-0407-4922-819B-4AB1AD70347D}" presName="composite" presStyleCnt="0"/>
      <dgm:spPr/>
    </dgm:pt>
    <dgm:pt modelId="{8E4D4816-3C58-4932-9854-F8DF2CC8B910}" type="pres">
      <dgm:prSet presAssocID="{8D8D02BE-0407-4922-819B-4AB1AD70347D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6782373-C7DD-41B8-AC6D-56AA9436C66E}" type="pres">
      <dgm:prSet presAssocID="{8D8D02BE-0407-4922-819B-4AB1AD70347D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A63F20-6D75-4309-9614-740A194EEBAE}" srcId="{79B9AC6F-03DE-4724-AF64-8E308B86A5A3}" destId="{7E522663-A278-4CC7-A8BD-825DB31DF109}" srcOrd="1" destOrd="0" parTransId="{B7A9491F-C9AE-46E8-B9D7-5C44CDF1B391}" sibTransId="{3EC0CE0A-517C-4114-9CFF-C7047409AC16}"/>
    <dgm:cxn modelId="{D57000B8-1279-43F3-91E4-541B87FF19E9}" srcId="{7E522663-A278-4CC7-A8BD-825DB31DF109}" destId="{00DAAD82-D559-43AB-86F2-3CDA40150AFC}" srcOrd="0" destOrd="0" parTransId="{CB22A110-C9EB-4A67-A519-FEE277180B5F}" sibTransId="{F6CABABE-527B-4217-861E-069B8691C9A4}"/>
    <dgm:cxn modelId="{0F64B3A8-9B94-4036-8E65-AD7B36ED0123}" type="presOf" srcId="{09F40683-4369-4553-BD3F-5BF568DC302F}" destId="{D58B4F3D-F809-4739-AB11-487E51C8E4DB}" srcOrd="0" destOrd="0" presId="urn:microsoft.com/office/officeart/2005/8/layout/chevron2"/>
    <dgm:cxn modelId="{CCFF2F98-EC4B-4E1D-A17D-277C79C6ED54}" srcId="{79B9AC6F-03DE-4724-AF64-8E308B86A5A3}" destId="{7088C425-FD9D-4A70-B761-60EE6FB31D6F}" srcOrd="0" destOrd="0" parTransId="{14DA6A9E-A45C-4D71-8D72-A69E54A3BF2A}" sibTransId="{3EF6E9F6-7E53-4E77-8FEC-85B808AB2963}"/>
    <dgm:cxn modelId="{572BAD10-F311-4586-9A88-9693FCED8DCB}" srcId="{79B9AC6F-03DE-4724-AF64-8E308B86A5A3}" destId="{8D8D02BE-0407-4922-819B-4AB1AD70347D}" srcOrd="3" destOrd="0" parTransId="{34B3001C-7BFC-45CB-BFDB-08F999E55944}" sibTransId="{BA2A4660-FCAA-469A-AEC2-6CE4CADED0CB}"/>
    <dgm:cxn modelId="{D0DEC99A-AD24-4E4B-9C20-3F2B45FC34E6}" type="presOf" srcId="{09D001AE-FECB-488D-8108-704E75BDF4CE}" destId="{46306E25-D6A9-4E01-A12F-6FE2E64627BC}" srcOrd="0" destOrd="1" presId="urn:microsoft.com/office/officeart/2005/8/layout/chevron2"/>
    <dgm:cxn modelId="{AD110C3E-91F7-420F-A6C8-715F778170E8}" type="presOf" srcId="{7E522663-A278-4CC7-A8BD-825DB31DF109}" destId="{A47C4EBC-970D-491E-8EB5-1FEA5F5097F1}" srcOrd="0" destOrd="0" presId="urn:microsoft.com/office/officeart/2005/8/layout/chevron2"/>
    <dgm:cxn modelId="{84A84262-2749-4D45-A6F6-3EC66E89B98E}" type="presOf" srcId="{C45E3725-6E09-43F4-B615-EF827E763921}" destId="{747CC0E6-3610-4E61-A35E-70DF53553D06}" srcOrd="0" destOrd="0" presId="urn:microsoft.com/office/officeart/2005/8/layout/chevron2"/>
    <dgm:cxn modelId="{09465694-3B36-4F42-8D8D-B309262B536F}" type="presOf" srcId="{7088C425-FD9D-4A70-B761-60EE6FB31D6F}" destId="{A399B65E-3A8C-408E-A4FD-13FFAC45AFC7}" srcOrd="0" destOrd="0" presId="urn:microsoft.com/office/officeart/2005/8/layout/chevron2"/>
    <dgm:cxn modelId="{C2A86BCC-B12C-455D-9159-5389A0F89A3A}" srcId="{79B9AC6F-03DE-4724-AF64-8E308B86A5A3}" destId="{09F40683-4369-4553-BD3F-5BF568DC302F}" srcOrd="2" destOrd="0" parTransId="{50587A29-810A-49FA-B772-2878B7AACEF5}" sibTransId="{49F4D67E-2BF7-4C0E-9DB4-00FBA47B0E52}"/>
    <dgm:cxn modelId="{65E4D44C-1F86-4A54-8058-1B0EB9931ADE}" type="presOf" srcId="{00DAAD82-D559-43AB-86F2-3CDA40150AFC}" destId="{46306E25-D6A9-4E01-A12F-6FE2E64627BC}" srcOrd="0" destOrd="0" presId="urn:microsoft.com/office/officeart/2005/8/layout/chevron2"/>
    <dgm:cxn modelId="{62FECD17-7CB7-41BA-94A5-A946F320890A}" type="presOf" srcId="{8D8D02BE-0407-4922-819B-4AB1AD70347D}" destId="{8E4D4816-3C58-4932-9854-F8DF2CC8B910}" srcOrd="0" destOrd="0" presId="urn:microsoft.com/office/officeart/2005/8/layout/chevron2"/>
    <dgm:cxn modelId="{79C24D3F-9F5E-4634-8C94-9C8102FC8EE5}" srcId="{7088C425-FD9D-4A70-B761-60EE6FB31D6F}" destId="{AB25F35A-BD98-49BE-B7D5-2B94F5AC9069}" srcOrd="0" destOrd="0" parTransId="{3492862F-532C-41A1-8192-6E137936333E}" sibTransId="{CAFB7968-F96F-41B0-A941-1020F6EFB3BF}"/>
    <dgm:cxn modelId="{96A9FB91-C1AC-4CFE-931E-96F90D275DD1}" srcId="{8D8D02BE-0407-4922-819B-4AB1AD70347D}" destId="{6D0A07D6-6AD3-4559-BFD8-6A6BA9237D20}" srcOrd="0" destOrd="0" parTransId="{C464CD55-2D1F-4EB3-AB9D-DE5351B0BA66}" sibTransId="{C9E08BE4-BE13-4C5F-B3DF-B6F404723FBE}"/>
    <dgm:cxn modelId="{64B51362-B59F-4488-81BE-36CE6EB9A9F0}" srcId="{09F40683-4369-4553-BD3F-5BF568DC302F}" destId="{C45E3725-6E09-43F4-B615-EF827E763921}" srcOrd="0" destOrd="0" parTransId="{01B874A3-945A-4581-A65A-EC4C209A67FE}" sibTransId="{E22303F1-5FE0-4CF5-9FD5-B19A7E5DE1E4}"/>
    <dgm:cxn modelId="{3579D35A-A86A-4623-A145-FCFEF3035282}" srcId="{7E522663-A278-4CC7-A8BD-825DB31DF109}" destId="{09D001AE-FECB-488D-8108-704E75BDF4CE}" srcOrd="1" destOrd="0" parTransId="{FD10C5B3-CBFB-4CEC-A3E2-C2641400C32B}" sibTransId="{5BECAB2C-167F-48AD-9AF9-AE9912D9AB32}"/>
    <dgm:cxn modelId="{F4445270-5760-406E-8FFD-A83C70A67560}" type="presOf" srcId="{79B9AC6F-03DE-4724-AF64-8E308B86A5A3}" destId="{57EEAD41-2F76-402D-8422-B2BC1CC05D32}" srcOrd="0" destOrd="0" presId="urn:microsoft.com/office/officeart/2005/8/layout/chevron2"/>
    <dgm:cxn modelId="{C35348F5-8AFF-411A-94A7-DF65C5CF292A}" type="presOf" srcId="{AB25F35A-BD98-49BE-B7D5-2B94F5AC9069}" destId="{F0BC3F4E-F42C-4B85-941E-BDFD69DBAF16}" srcOrd="0" destOrd="0" presId="urn:microsoft.com/office/officeart/2005/8/layout/chevron2"/>
    <dgm:cxn modelId="{C5094E0F-7A45-40FA-9682-AFD794AE2D43}" type="presOf" srcId="{6D0A07D6-6AD3-4559-BFD8-6A6BA9237D20}" destId="{A6782373-C7DD-41B8-AC6D-56AA9436C66E}" srcOrd="0" destOrd="0" presId="urn:microsoft.com/office/officeart/2005/8/layout/chevron2"/>
    <dgm:cxn modelId="{EB6DBD4D-9948-4BDC-9CB6-E513A8A5F98D}" type="presParOf" srcId="{57EEAD41-2F76-402D-8422-B2BC1CC05D32}" destId="{FDBD4188-8D3E-4BDC-9EBB-0B68BE9F6E4E}" srcOrd="0" destOrd="0" presId="urn:microsoft.com/office/officeart/2005/8/layout/chevron2"/>
    <dgm:cxn modelId="{8AFD4289-6E64-4D5B-8419-EA353C98F2BF}" type="presParOf" srcId="{FDBD4188-8D3E-4BDC-9EBB-0B68BE9F6E4E}" destId="{A399B65E-3A8C-408E-A4FD-13FFAC45AFC7}" srcOrd="0" destOrd="0" presId="urn:microsoft.com/office/officeart/2005/8/layout/chevron2"/>
    <dgm:cxn modelId="{04CC1460-D83A-4B95-AE93-83C75041422D}" type="presParOf" srcId="{FDBD4188-8D3E-4BDC-9EBB-0B68BE9F6E4E}" destId="{F0BC3F4E-F42C-4B85-941E-BDFD69DBAF16}" srcOrd="1" destOrd="0" presId="urn:microsoft.com/office/officeart/2005/8/layout/chevron2"/>
    <dgm:cxn modelId="{E540D8E2-09AF-4D33-9953-B29362D99FD5}" type="presParOf" srcId="{57EEAD41-2F76-402D-8422-B2BC1CC05D32}" destId="{8E623B09-A9FE-4070-84E8-355FF9A53011}" srcOrd="1" destOrd="0" presId="urn:microsoft.com/office/officeart/2005/8/layout/chevron2"/>
    <dgm:cxn modelId="{3D7DF904-DE76-4EDD-982A-D8F14C0A75AF}" type="presParOf" srcId="{57EEAD41-2F76-402D-8422-B2BC1CC05D32}" destId="{E9B87A7D-EA47-45E1-A336-607073FB26BD}" srcOrd="2" destOrd="0" presId="urn:microsoft.com/office/officeart/2005/8/layout/chevron2"/>
    <dgm:cxn modelId="{8ECE93B2-5525-4460-9195-5A5D18D87834}" type="presParOf" srcId="{E9B87A7D-EA47-45E1-A336-607073FB26BD}" destId="{A47C4EBC-970D-491E-8EB5-1FEA5F5097F1}" srcOrd="0" destOrd="0" presId="urn:microsoft.com/office/officeart/2005/8/layout/chevron2"/>
    <dgm:cxn modelId="{2B643322-5FFA-4251-A4E3-C2985FDFD533}" type="presParOf" srcId="{E9B87A7D-EA47-45E1-A336-607073FB26BD}" destId="{46306E25-D6A9-4E01-A12F-6FE2E64627BC}" srcOrd="1" destOrd="0" presId="urn:microsoft.com/office/officeart/2005/8/layout/chevron2"/>
    <dgm:cxn modelId="{DF0E67FC-81A7-4784-902D-E493F38E0334}" type="presParOf" srcId="{57EEAD41-2F76-402D-8422-B2BC1CC05D32}" destId="{420508A2-B4C8-4282-9084-2686DED1212E}" srcOrd="3" destOrd="0" presId="urn:microsoft.com/office/officeart/2005/8/layout/chevron2"/>
    <dgm:cxn modelId="{C77A747D-968D-4C1A-8588-2AF27444B354}" type="presParOf" srcId="{57EEAD41-2F76-402D-8422-B2BC1CC05D32}" destId="{F5C54393-1910-4269-9AD8-FAE0332D17E0}" srcOrd="4" destOrd="0" presId="urn:microsoft.com/office/officeart/2005/8/layout/chevron2"/>
    <dgm:cxn modelId="{94246B04-8198-45FE-B425-DC230C0F41CA}" type="presParOf" srcId="{F5C54393-1910-4269-9AD8-FAE0332D17E0}" destId="{D58B4F3D-F809-4739-AB11-487E51C8E4DB}" srcOrd="0" destOrd="0" presId="urn:microsoft.com/office/officeart/2005/8/layout/chevron2"/>
    <dgm:cxn modelId="{D5281DD4-E1C5-4958-AD4D-0F7220F9D151}" type="presParOf" srcId="{F5C54393-1910-4269-9AD8-FAE0332D17E0}" destId="{747CC0E6-3610-4E61-A35E-70DF53553D06}" srcOrd="1" destOrd="0" presId="urn:microsoft.com/office/officeart/2005/8/layout/chevron2"/>
    <dgm:cxn modelId="{887965FF-073D-4F21-AE93-F0E0843B06CA}" type="presParOf" srcId="{57EEAD41-2F76-402D-8422-B2BC1CC05D32}" destId="{36D70CB2-BD7A-4BC3-94F6-0F19A88AF72B}" srcOrd="5" destOrd="0" presId="urn:microsoft.com/office/officeart/2005/8/layout/chevron2"/>
    <dgm:cxn modelId="{C6C7E32F-8AFF-4A52-9D51-563FBF2A4E33}" type="presParOf" srcId="{57EEAD41-2F76-402D-8422-B2BC1CC05D32}" destId="{54081F21-CB04-40EC-9453-25819BF02D42}" srcOrd="6" destOrd="0" presId="urn:microsoft.com/office/officeart/2005/8/layout/chevron2"/>
    <dgm:cxn modelId="{98854460-A92D-425F-89D8-45AA87359508}" type="presParOf" srcId="{54081F21-CB04-40EC-9453-25819BF02D42}" destId="{8E4D4816-3C58-4932-9854-F8DF2CC8B910}" srcOrd="0" destOrd="0" presId="urn:microsoft.com/office/officeart/2005/8/layout/chevron2"/>
    <dgm:cxn modelId="{19E8F54F-3EA3-4C59-AB49-381341EA773B}" type="presParOf" srcId="{54081F21-CB04-40EC-9453-25819BF02D42}" destId="{A6782373-C7DD-41B8-AC6D-56AA9436C66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0B70CCD-23CC-4DF5-A0FA-E233DBE0FCC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29557BF-5C2B-4F70-9730-BDC8C9E6CF2D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sz="1600" dirty="0" smtClean="0"/>
            <a:t>Scrape Tweets from twitter handle using Twitter API</a:t>
          </a:r>
          <a:endParaRPr lang="en-IN" sz="1600" dirty="0"/>
        </a:p>
      </dgm:t>
    </dgm:pt>
    <dgm:pt modelId="{CC2191B6-C16A-4940-A592-750C3EDDD61C}" type="parTrans" cxnId="{146DB415-2078-45DF-8ABE-BE2C5C39356C}">
      <dgm:prSet/>
      <dgm:spPr/>
      <dgm:t>
        <a:bodyPr/>
        <a:lstStyle/>
        <a:p>
          <a:endParaRPr lang="en-IN"/>
        </a:p>
      </dgm:t>
    </dgm:pt>
    <dgm:pt modelId="{907F6E57-C351-40EF-8FDE-5CEF2065782C}" type="sibTrans" cxnId="{146DB415-2078-45DF-8ABE-BE2C5C39356C}">
      <dgm:prSet/>
      <dgm:spPr/>
      <dgm:t>
        <a:bodyPr/>
        <a:lstStyle/>
        <a:p>
          <a:endParaRPr lang="en-IN"/>
        </a:p>
      </dgm:t>
    </dgm:pt>
    <dgm:pt modelId="{90D7AB7F-4777-4BD0-B718-D72C90BEF172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sz="1600" dirty="0" smtClean="0"/>
            <a:t>Scrape Images from Twitter handle by using twitter-photos python package</a:t>
          </a:r>
          <a:endParaRPr lang="en-IN" sz="1600" dirty="0"/>
        </a:p>
      </dgm:t>
    </dgm:pt>
    <dgm:pt modelId="{146F8C61-90FD-4BB1-B8A4-4CBE9F511E0C}" type="parTrans" cxnId="{A4313C5C-5B56-40B2-B7F9-4CA75DD8C151}">
      <dgm:prSet/>
      <dgm:spPr/>
      <dgm:t>
        <a:bodyPr/>
        <a:lstStyle/>
        <a:p>
          <a:endParaRPr lang="en-IN"/>
        </a:p>
      </dgm:t>
    </dgm:pt>
    <dgm:pt modelId="{179478B4-4C74-42A1-BF77-62899D5B2021}" type="sibTrans" cxnId="{A4313C5C-5B56-40B2-B7F9-4CA75DD8C151}">
      <dgm:prSet/>
      <dgm:spPr/>
      <dgm:t>
        <a:bodyPr/>
        <a:lstStyle/>
        <a:p>
          <a:endParaRPr lang="en-IN"/>
        </a:p>
      </dgm:t>
    </dgm:pt>
    <dgm:pt modelId="{04B69043-DC68-4839-A947-01199A861985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sz="1600" dirty="0" err="1" smtClean="0"/>
            <a:t>Preprocess</a:t>
          </a:r>
          <a:r>
            <a:rPr lang="en-IN" sz="1600" dirty="0" smtClean="0"/>
            <a:t> and classify tweets using the LSTM model</a:t>
          </a:r>
          <a:endParaRPr lang="en-IN" sz="1600" dirty="0"/>
        </a:p>
      </dgm:t>
    </dgm:pt>
    <dgm:pt modelId="{E1307D78-B94F-4625-9686-F55B69F5A359}" type="parTrans" cxnId="{18775F5D-E8EF-4767-AC66-D727F34994DD}">
      <dgm:prSet/>
      <dgm:spPr/>
      <dgm:t>
        <a:bodyPr/>
        <a:lstStyle/>
        <a:p>
          <a:endParaRPr lang="en-IN"/>
        </a:p>
      </dgm:t>
    </dgm:pt>
    <dgm:pt modelId="{22F4F651-378A-4298-8BF9-E90F14235BE1}" type="sibTrans" cxnId="{18775F5D-E8EF-4767-AC66-D727F34994DD}">
      <dgm:prSet/>
      <dgm:spPr/>
      <dgm:t>
        <a:bodyPr/>
        <a:lstStyle/>
        <a:p>
          <a:endParaRPr lang="en-IN"/>
        </a:p>
      </dgm:t>
    </dgm:pt>
    <dgm:pt modelId="{8360F1FA-0DF4-4C10-9C6D-1A463B5E4A18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sz="1600" dirty="0" smtClean="0"/>
            <a:t>Process and Classify images using CNN-LSTM memes model </a:t>
          </a:r>
          <a:endParaRPr lang="en-IN" sz="1600" dirty="0"/>
        </a:p>
      </dgm:t>
    </dgm:pt>
    <dgm:pt modelId="{D935A9FB-4ED5-4D01-A0D9-3293D8A569CD}" type="parTrans" cxnId="{973CE057-7915-4BCA-927C-00DE3622FCCA}">
      <dgm:prSet/>
      <dgm:spPr/>
      <dgm:t>
        <a:bodyPr/>
        <a:lstStyle/>
        <a:p>
          <a:endParaRPr lang="en-IN"/>
        </a:p>
      </dgm:t>
    </dgm:pt>
    <dgm:pt modelId="{9CEDE996-2AA2-451D-B91F-1EF6CA6155E3}" type="sibTrans" cxnId="{973CE057-7915-4BCA-927C-00DE3622FCCA}">
      <dgm:prSet/>
      <dgm:spPr/>
      <dgm:t>
        <a:bodyPr/>
        <a:lstStyle/>
        <a:p>
          <a:endParaRPr lang="en-IN"/>
        </a:p>
      </dgm:t>
    </dgm:pt>
    <dgm:pt modelId="{0DE28785-6015-4368-BE01-C95556455198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N" sz="1600" dirty="0" smtClean="0"/>
            <a:t>Plotted Graphs using </a:t>
          </a:r>
          <a:r>
            <a:rPr lang="en-IN" sz="1600" dirty="0" err="1" smtClean="0"/>
            <a:t>matplotlib</a:t>
          </a:r>
          <a:r>
            <a:rPr lang="en-IN" sz="1600" dirty="0" smtClean="0"/>
            <a:t> to analyse the pages and twitter handles</a:t>
          </a:r>
          <a:endParaRPr lang="en-IN" sz="1600" dirty="0"/>
        </a:p>
      </dgm:t>
    </dgm:pt>
    <dgm:pt modelId="{7646A7AD-FA25-4C03-ABE3-52495C4F2E95}" type="parTrans" cxnId="{08014AC1-3289-44F9-B877-2C49AF9A5F71}">
      <dgm:prSet/>
      <dgm:spPr/>
      <dgm:t>
        <a:bodyPr/>
        <a:lstStyle/>
        <a:p>
          <a:endParaRPr lang="en-IN"/>
        </a:p>
      </dgm:t>
    </dgm:pt>
    <dgm:pt modelId="{C76AE21D-8169-409F-95AF-B0EC703C9E65}" type="sibTrans" cxnId="{08014AC1-3289-44F9-B877-2C49AF9A5F71}">
      <dgm:prSet/>
      <dgm:spPr/>
      <dgm:t>
        <a:bodyPr/>
        <a:lstStyle/>
        <a:p>
          <a:endParaRPr lang="en-IN"/>
        </a:p>
      </dgm:t>
    </dgm:pt>
    <dgm:pt modelId="{5271409D-A281-46ED-9E6B-79F7D470306B}" type="pres">
      <dgm:prSet presAssocID="{E0B70CCD-23CC-4DF5-A0FA-E233DBE0FCC1}" presName="CompostProcess" presStyleCnt="0">
        <dgm:presLayoutVars>
          <dgm:dir/>
          <dgm:resizeHandles val="exact"/>
        </dgm:presLayoutVars>
      </dgm:prSet>
      <dgm:spPr/>
    </dgm:pt>
    <dgm:pt modelId="{F84278C8-A248-461F-9705-FA5AAA2A3C8B}" type="pres">
      <dgm:prSet presAssocID="{E0B70CCD-23CC-4DF5-A0FA-E233DBE0FCC1}" presName="arrow" presStyleLbl="bgShp" presStyleIdx="0" presStyleCnt="1"/>
      <dgm:spPr>
        <a:solidFill>
          <a:schemeClr val="accent3">
            <a:lumMod val="40000"/>
            <a:lumOff val="60000"/>
          </a:schemeClr>
        </a:solidFill>
        <a:ln>
          <a:solidFill>
            <a:srgbClr val="FF9C19"/>
          </a:solidFill>
        </a:ln>
      </dgm:spPr>
    </dgm:pt>
    <dgm:pt modelId="{F7ECF5B5-D592-4545-BD17-66205F03772F}" type="pres">
      <dgm:prSet presAssocID="{E0B70CCD-23CC-4DF5-A0FA-E233DBE0FCC1}" presName="linearProcess" presStyleCnt="0"/>
      <dgm:spPr/>
    </dgm:pt>
    <dgm:pt modelId="{D3A5FCE5-BB3B-47F0-90A2-2B1552AF6296}" type="pres">
      <dgm:prSet presAssocID="{B29557BF-5C2B-4F70-9730-BDC8C9E6CF2D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99C44DA-59D5-46F4-9DC2-4D32B8444AC2}" type="pres">
      <dgm:prSet presAssocID="{907F6E57-C351-40EF-8FDE-5CEF2065782C}" presName="sibTrans" presStyleCnt="0"/>
      <dgm:spPr/>
    </dgm:pt>
    <dgm:pt modelId="{29F4E002-5259-427C-9C56-0797C149D46F}" type="pres">
      <dgm:prSet presAssocID="{90D7AB7F-4777-4BD0-B718-D72C90BEF172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420EF5-D284-4115-BDC7-F66A5D1FF8E1}" type="pres">
      <dgm:prSet presAssocID="{179478B4-4C74-42A1-BF77-62899D5B2021}" presName="sibTrans" presStyleCnt="0"/>
      <dgm:spPr/>
    </dgm:pt>
    <dgm:pt modelId="{2A41CCD1-7B5D-4525-8F13-C6CD1F1C5E48}" type="pres">
      <dgm:prSet presAssocID="{04B69043-DC68-4839-A947-01199A86198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148CDF1-C41F-44AB-8BDF-91B5E15DC5D9}" type="pres">
      <dgm:prSet presAssocID="{22F4F651-378A-4298-8BF9-E90F14235BE1}" presName="sibTrans" presStyleCnt="0"/>
      <dgm:spPr/>
    </dgm:pt>
    <dgm:pt modelId="{61A3D236-3466-4DE7-981E-765F63C8D263}" type="pres">
      <dgm:prSet presAssocID="{8360F1FA-0DF4-4C10-9C6D-1A463B5E4A18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93E631C-FC4A-4DCF-9021-9C0E34789BBE}" type="pres">
      <dgm:prSet presAssocID="{9CEDE996-2AA2-451D-B91F-1EF6CA6155E3}" presName="sibTrans" presStyleCnt="0"/>
      <dgm:spPr/>
    </dgm:pt>
    <dgm:pt modelId="{3233AD37-E168-4B2A-9089-43FC84F6E477}" type="pres">
      <dgm:prSet presAssocID="{0DE28785-6015-4368-BE01-C95556455198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5BD2FED-FE80-4DA1-B86F-FA8C15475691}" type="presOf" srcId="{0DE28785-6015-4368-BE01-C95556455198}" destId="{3233AD37-E168-4B2A-9089-43FC84F6E477}" srcOrd="0" destOrd="0" presId="urn:microsoft.com/office/officeart/2005/8/layout/hProcess9"/>
    <dgm:cxn modelId="{2F12E2C5-1DC0-46CE-9EEA-E35FF1CFC92C}" type="presOf" srcId="{8360F1FA-0DF4-4C10-9C6D-1A463B5E4A18}" destId="{61A3D236-3466-4DE7-981E-765F63C8D263}" srcOrd="0" destOrd="0" presId="urn:microsoft.com/office/officeart/2005/8/layout/hProcess9"/>
    <dgm:cxn modelId="{973CE057-7915-4BCA-927C-00DE3622FCCA}" srcId="{E0B70CCD-23CC-4DF5-A0FA-E233DBE0FCC1}" destId="{8360F1FA-0DF4-4C10-9C6D-1A463B5E4A18}" srcOrd="3" destOrd="0" parTransId="{D935A9FB-4ED5-4D01-A0D9-3293D8A569CD}" sibTransId="{9CEDE996-2AA2-451D-B91F-1EF6CA6155E3}"/>
    <dgm:cxn modelId="{62441EF1-4D96-4028-A842-37C478D1C992}" type="presOf" srcId="{04B69043-DC68-4839-A947-01199A861985}" destId="{2A41CCD1-7B5D-4525-8F13-C6CD1F1C5E48}" srcOrd="0" destOrd="0" presId="urn:microsoft.com/office/officeart/2005/8/layout/hProcess9"/>
    <dgm:cxn modelId="{B56564E1-0509-4FDB-9A5D-9B55A75FEE30}" type="presOf" srcId="{E0B70CCD-23CC-4DF5-A0FA-E233DBE0FCC1}" destId="{5271409D-A281-46ED-9E6B-79F7D470306B}" srcOrd="0" destOrd="0" presId="urn:microsoft.com/office/officeart/2005/8/layout/hProcess9"/>
    <dgm:cxn modelId="{18775F5D-E8EF-4767-AC66-D727F34994DD}" srcId="{E0B70CCD-23CC-4DF5-A0FA-E233DBE0FCC1}" destId="{04B69043-DC68-4839-A947-01199A861985}" srcOrd="2" destOrd="0" parTransId="{E1307D78-B94F-4625-9686-F55B69F5A359}" sibTransId="{22F4F651-378A-4298-8BF9-E90F14235BE1}"/>
    <dgm:cxn modelId="{458BCCA2-0146-4165-8BF4-3A68E4B12A85}" type="presOf" srcId="{B29557BF-5C2B-4F70-9730-BDC8C9E6CF2D}" destId="{D3A5FCE5-BB3B-47F0-90A2-2B1552AF6296}" srcOrd="0" destOrd="0" presId="urn:microsoft.com/office/officeart/2005/8/layout/hProcess9"/>
    <dgm:cxn modelId="{A4313C5C-5B56-40B2-B7F9-4CA75DD8C151}" srcId="{E0B70CCD-23CC-4DF5-A0FA-E233DBE0FCC1}" destId="{90D7AB7F-4777-4BD0-B718-D72C90BEF172}" srcOrd="1" destOrd="0" parTransId="{146F8C61-90FD-4BB1-B8A4-4CBE9F511E0C}" sibTransId="{179478B4-4C74-42A1-BF77-62899D5B2021}"/>
    <dgm:cxn modelId="{146DB415-2078-45DF-8ABE-BE2C5C39356C}" srcId="{E0B70CCD-23CC-4DF5-A0FA-E233DBE0FCC1}" destId="{B29557BF-5C2B-4F70-9730-BDC8C9E6CF2D}" srcOrd="0" destOrd="0" parTransId="{CC2191B6-C16A-4940-A592-750C3EDDD61C}" sibTransId="{907F6E57-C351-40EF-8FDE-5CEF2065782C}"/>
    <dgm:cxn modelId="{AF2146E5-AA3B-4A67-BCF0-C7DBA96E3343}" type="presOf" srcId="{90D7AB7F-4777-4BD0-B718-D72C90BEF172}" destId="{29F4E002-5259-427C-9C56-0797C149D46F}" srcOrd="0" destOrd="0" presId="urn:microsoft.com/office/officeart/2005/8/layout/hProcess9"/>
    <dgm:cxn modelId="{08014AC1-3289-44F9-B877-2C49AF9A5F71}" srcId="{E0B70CCD-23CC-4DF5-A0FA-E233DBE0FCC1}" destId="{0DE28785-6015-4368-BE01-C95556455198}" srcOrd="4" destOrd="0" parTransId="{7646A7AD-FA25-4C03-ABE3-52495C4F2E95}" sibTransId="{C76AE21D-8169-409F-95AF-B0EC703C9E65}"/>
    <dgm:cxn modelId="{751D36B3-ACA6-4649-A889-11E854ADDA40}" type="presParOf" srcId="{5271409D-A281-46ED-9E6B-79F7D470306B}" destId="{F84278C8-A248-461F-9705-FA5AAA2A3C8B}" srcOrd="0" destOrd="0" presId="urn:microsoft.com/office/officeart/2005/8/layout/hProcess9"/>
    <dgm:cxn modelId="{9AC7E650-D3FA-4100-94AE-FBD4291279CA}" type="presParOf" srcId="{5271409D-A281-46ED-9E6B-79F7D470306B}" destId="{F7ECF5B5-D592-4545-BD17-66205F03772F}" srcOrd="1" destOrd="0" presId="urn:microsoft.com/office/officeart/2005/8/layout/hProcess9"/>
    <dgm:cxn modelId="{9707404C-3852-44E2-9531-8D5E3B79939A}" type="presParOf" srcId="{F7ECF5B5-D592-4545-BD17-66205F03772F}" destId="{D3A5FCE5-BB3B-47F0-90A2-2B1552AF6296}" srcOrd="0" destOrd="0" presId="urn:microsoft.com/office/officeart/2005/8/layout/hProcess9"/>
    <dgm:cxn modelId="{6F090B29-CFA0-42F1-A0F9-32137E0BE7C8}" type="presParOf" srcId="{F7ECF5B5-D592-4545-BD17-66205F03772F}" destId="{699C44DA-59D5-46F4-9DC2-4D32B8444AC2}" srcOrd="1" destOrd="0" presId="urn:microsoft.com/office/officeart/2005/8/layout/hProcess9"/>
    <dgm:cxn modelId="{5568E447-A318-4015-869A-811F88EABC63}" type="presParOf" srcId="{F7ECF5B5-D592-4545-BD17-66205F03772F}" destId="{29F4E002-5259-427C-9C56-0797C149D46F}" srcOrd="2" destOrd="0" presId="urn:microsoft.com/office/officeart/2005/8/layout/hProcess9"/>
    <dgm:cxn modelId="{6B27526F-1298-4D6C-BDA2-61EF897C632A}" type="presParOf" srcId="{F7ECF5B5-D592-4545-BD17-66205F03772F}" destId="{53420EF5-D284-4115-BDC7-F66A5D1FF8E1}" srcOrd="3" destOrd="0" presId="urn:microsoft.com/office/officeart/2005/8/layout/hProcess9"/>
    <dgm:cxn modelId="{BB31CB85-DE29-4D87-85A6-6D51711AC420}" type="presParOf" srcId="{F7ECF5B5-D592-4545-BD17-66205F03772F}" destId="{2A41CCD1-7B5D-4525-8F13-C6CD1F1C5E48}" srcOrd="4" destOrd="0" presId="urn:microsoft.com/office/officeart/2005/8/layout/hProcess9"/>
    <dgm:cxn modelId="{67518B51-8778-48BD-A1FD-5821218C93D4}" type="presParOf" srcId="{F7ECF5B5-D592-4545-BD17-66205F03772F}" destId="{4148CDF1-C41F-44AB-8BDF-91B5E15DC5D9}" srcOrd="5" destOrd="0" presId="urn:microsoft.com/office/officeart/2005/8/layout/hProcess9"/>
    <dgm:cxn modelId="{DC7640DC-975F-46FD-BDEB-A8B8DF59CA1F}" type="presParOf" srcId="{F7ECF5B5-D592-4545-BD17-66205F03772F}" destId="{61A3D236-3466-4DE7-981E-765F63C8D263}" srcOrd="6" destOrd="0" presId="urn:microsoft.com/office/officeart/2005/8/layout/hProcess9"/>
    <dgm:cxn modelId="{F5EB5087-2A31-469A-8431-8638A01B5744}" type="presParOf" srcId="{F7ECF5B5-D592-4545-BD17-66205F03772F}" destId="{A93E631C-FC4A-4DCF-9021-9C0E34789BBE}" srcOrd="7" destOrd="0" presId="urn:microsoft.com/office/officeart/2005/8/layout/hProcess9"/>
    <dgm:cxn modelId="{3ECA0665-5575-44BE-B72C-A7DB846BF4C0}" type="presParOf" srcId="{F7ECF5B5-D592-4545-BD17-66205F03772F}" destId="{3233AD37-E168-4B2A-9089-43FC84F6E477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70254CD-6FF0-41E8-A1BF-B4EED547C5D8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1A832F4-7C3B-4152-BF97-8F0EB439F760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IN" sz="2200" b="0" dirty="0" smtClean="0"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  <a:endParaRPr lang="en-IN" sz="2200" b="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1433677-A3E6-4229-91D7-9E24F0AA917B}" type="parTrans" cxnId="{22DA599C-93CE-4528-A37E-F572BB0CE42D}">
      <dgm:prSet/>
      <dgm:spPr/>
      <dgm:t>
        <a:bodyPr/>
        <a:lstStyle/>
        <a:p>
          <a:endParaRPr lang="en-IN"/>
        </a:p>
      </dgm:t>
    </dgm:pt>
    <dgm:pt modelId="{3A79F2CD-E831-4DCB-8EC6-35BB573E2414}" type="sibTrans" cxnId="{22DA599C-93CE-4528-A37E-F572BB0CE42D}">
      <dgm:prSet/>
      <dgm:spPr/>
      <dgm:t>
        <a:bodyPr/>
        <a:lstStyle/>
        <a:p>
          <a:endParaRPr lang="en-IN"/>
        </a:p>
      </dgm:t>
    </dgm:pt>
    <dgm:pt modelId="{E28D317C-1A89-4931-B6EC-1B9882C67886}">
      <dgm:prSet phldrT="[Text]" custT="1"/>
      <dgm:spPr>
        <a:noFill/>
        <a:ln w="38100">
          <a:solidFill>
            <a:srgbClr val="00B0F0"/>
          </a:solidFill>
        </a:ln>
      </dgm:spPr>
      <dgm:t>
        <a:bodyPr/>
        <a:lstStyle/>
        <a:p>
          <a:r>
            <a:rPr lang="en-IN" sz="1400" dirty="0" smtClean="0">
              <a:latin typeface="Cambria" panose="02040503050406030204" pitchFamily="18" charset="0"/>
              <a:ea typeface="Cambria" panose="02040503050406030204" pitchFamily="18" charset="0"/>
            </a:rPr>
            <a:t>Prevent vindictive behaviour on social media</a:t>
          </a:r>
          <a:endParaRPr lang="en-IN" sz="1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EDC79E7-1582-4226-B610-93201D0C364E}" type="parTrans" cxnId="{4DB39BAB-278A-42D1-9BDD-E81C195D8A5C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 sz="1400"/>
        </a:p>
      </dgm:t>
    </dgm:pt>
    <dgm:pt modelId="{F416DF48-E449-49DA-AEC1-D5316907E9E8}" type="sibTrans" cxnId="{4DB39BAB-278A-42D1-9BDD-E81C195D8A5C}">
      <dgm:prSet/>
      <dgm:spPr/>
      <dgm:t>
        <a:bodyPr/>
        <a:lstStyle/>
        <a:p>
          <a:endParaRPr lang="en-IN"/>
        </a:p>
      </dgm:t>
    </dgm:pt>
    <dgm:pt modelId="{42BF447D-2187-4079-9E77-CC5D16A270A5}">
      <dgm:prSet phldrT="[Text]" custT="1"/>
      <dgm:spPr>
        <a:noFill/>
        <a:ln w="38100">
          <a:solidFill>
            <a:srgbClr val="FFFF00"/>
          </a:solidFill>
        </a:ln>
      </dgm:spPr>
      <dgm:t>
        <a:bodyPr/>
        <a:lstStyle/>
        <a:p>
          <a:r>
            <a:rPr lang="en-IN" sz="1400" dirty="0" smtClean="0">
              <a:latin typeface="Cambria" panose="02040503050406030204" pitchFamily="18" charset="0"/>
              <a:ea typeface="Cambria" panose="02040503050406030204" pitchFamily="18" charset="0"/>
            </a:rPr>
            <a:t>Curb misuse of freedom of speech online</a:t>
          </a:r>
          <a:endParaRPr lang="en-IN" sz="1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C2CA87B-468B-490A-BCEF-CD8F0DA51093}" type="parTrans" cxnId="{B1D09DD0-51D4-4217-AF4C-2D7D0F266A2E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 sz="1400"/>
        </a:p>
      </dgm:t>
    </dgm:pt>
    <dgm:pt modelId="{1F441630-1ED9-4B9B-A47E-D85F7EB95028}" type="sibTrans" cxnId="{B1D09DD0-51D4-4217-AF4C-2D7D0F266A2E}">
      <dgm:prSet/>
      <dgm:spPr/>
      <dgm:t>
        <a:bodyPr/>
        <a:lstStyle/>
        <a:p>
          <a:endParaRPr lang="en-IN"/>
        </a:p>
      </dgm:t>
    </dgm:pt>
    <dgm:pt modelId="{0B82C6E8-FA6F-46B8-90C1-ACDE7121C77F}">
      <dgm:prSet phldrT="[Text]" custT="1"/>
      <dgm:spPr>
        <a:noFill/>
        <a:ln w="38100">
          <a:solidFill>
            <a:srgbClr val="09E70E"/>
          </a:solidFill>
        </a:ln>
      </dgm:spPr>
      <dgm:t>
        <a:bodyPr/>
        <a:lstStyle/>
        <a:p>
          <a:r>
            <a:rPr lang="en-IN" sz="1400" dirty="0" smtClean="0">
              <a:latin typeface="Cambria" panose="02040503050406030204" pitchFamily="18" charset="0"/>
              <a:ea typeface="Cambria" panose="02040503050406030204" pitchFamily="18" charset="0"/>
            </a:rPr>
            <a:t>Proposed a LSTM based model for textual data.</a:t>
          </a:r>
          <a:endParaRPr lang="en-IN" sz="1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A628217-A807-4853-8685-4887BC08FF49}" type="parTrans" cxnId="{2717B107-6CDB-4AF1-88DF-AB33F3EB172A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 sz="1400"/>
        </a:p>
      </dgm:t>
    </dgm:pt>
    <dgm:pt modelId="{D8BC295C-A7A8-4404-86E0-C09DB3DCF8F5}" type="sibTrans" cxnId="{2717B107-6CDB-4AF1-88DF-AB33F3EB172A}">
      <dgm:prSet/>
      <dgm:spPr/>
      <dgm:t>
        <a:bodyPr/>
        <a:lstStyle/>
        <a:p>
          <a:endParaRPr lang="en-IN"/>
        </a:p>
      </dgm:t>
    </dgm:pt>
    <dgm:pt modelId="{5BE1CC4B-71B3-4BEA-96F7-77C78EF0E607}">
      <dgm:prSet phldrT="[Text]" custT="1"/>
      <dgm:spPr>
        <a:noFill/>
        <a:ln w="38100">
          <a:solidFill>
            <a:schemeClr val="accent2">
              <a:lumMod val="40000"/>
              <a:lumOff val="60000"/>
            </a:schemeClr>
          </a:solidFill>
        </a:ln>
      </dgm:spPr>
      <dgm:t>
        <a:bodyPr/>
        <a:lstStyle/>
        <a:p>
          <a:r>
            <a:rPr lang="en-IN" sz="1400" dirty="0" smtClean="0">
              <a:latin typeface="Cambria" panose="02040503050406030204" pitchFamily="18" charset="0"/>
              <a:ea typeface="Cambria" panose="02040503050406030204" pitchFamily="18" charset="0"/>
            </a:rPr>
            <a:t>Identify pages and users that spread false propaganda online.</a:t>
          </a:r>
          <a:endParaRPr lang="en-IN" sz="1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1F1055F-9F17-41FB-8900-6D7D31E61518}" type="parTrans" cxnId="{907BFABD-65DE-482E-A8C9-6D5CF1E7EB64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 sz="1400"/>
        </a:p>
      </dgm:t>
    </dgm:pt>
    <dgm:pt modelId="{28668D49-FECE-4011-BAAD-CEE5D13E989F}" type="sibTrans" cxnId="{907BFABD-65DE-482E-A8C9-6D5CF1E7EB64}">
      <dgm:prSet/>
      <dgm:spPr/>
      <dgm:t>
        <a:bodyPr/>
        <a:lstStyle/>
        <a:p>
          <a:endParaRPr lang="en-IN"/>
        </a:p>
      </dgm:t>
    </dgm:pt>
    <dgm:pt modelId="{8E2CBE42-D147-462A-AF26-6F2A6E4C80C0}">
      <dgm:prSet phldrT="[Text]" custT="1"/>
      <dgm:spPr>
        <a:noFill/>
        <a:ln w="38100">
          <a:solidFill>
            <a:srgbClr val="FF0000"/>
          </a:solidFill>
        </a:ln>
      </dgm:spPr>
      <dgm:t>
        <a:bodyPr/>
        <a:lstStyle/>
        <a:p>
          <a:r>
            <a:rPr lang="en-IN" sz="1400" dirty="0" smtClean="0">
              <a:latin typeface="Cambria" panose="02040503050406030204" pitchFamily="18" charset="0"/>
              <a:ea typeface="Cambria" panose="02040503050406030204" pitchFamily="18" charset="0"/>
            </a:rPr>
            <a:t>Used dependency based </a:t>
          </a:r>
          <a:r>
            <a:rPr lang="en-IN" sz="1400" dirty="0" err="1" smtClean="0">
              <a:latin typeface="Cambria" panose="02040503050406030204" pitchFamily="18" charset="0"/>
              <a:ea typeface="Cambria" panose="02040503050406030204" pitchFamily="18" charset="0"/>
            </a:rPr>
            <a:t>embeddings</a:t>
          </a:r>
          <a:r>
            <a:rPr lang="en-IN" sz="1400" dirty="0" smtClean="0">
              <a:latin typeface="Cambria" panose="02040503050406030204" pitchFamily="18" charset="0"/>
              <a:ea typeface="Cambria" panose="02040503050406030204" pitchFamily="18" charset="0"/>
            </a:rPr>
            <a:t> to improve results</a:t>
          </a:r>
          <a:endParaRPr lang="en-IN" sz="1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51E5BD9-D55D-47CC-A5CC-E8C04DF181C3}" type="parTrans" cxnId="{DC685EEF-A865-401B-BAA9-BCE54A3C17FA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 sz="1400"/>
        </a:p>
      </dgm:t>
    </dgm:pt>
    <dgm:pt modelId="{6B6A7628-0D3C-498A-A483-AC4096132770}" type="sibTrans" cxnId="{DC685EEF-A865-401B-BAA9-BCE54A3C17FA}">
      <dgm:prSet/>
      <dgm:spPr/>
      <dgm:t>
        <a:bodyPr/>
        <a:lstStyle/>
        <a:p>
          <a:endParaRPr lang="en-IN"/>
        </a:p>
      </dgm:t>
    </dgm:pt>
    <dgm:pt modelId="{CD4910FA-F739-465D-A14D-140ADED5DFCA}">
      <dgm:prSet phldrT="[Text]" custT="1"/>
      <dgm:spPr>
        <a:noFill/>
        <a:ln w="38100">
          <a:solidFill>
            <a:srgbClr val="002060"/>
          </a:solidFill>
        </a:ln>
      </dgm:spPr>
      <dgm:t>
        <a:bodyPr/>
        <a:lstStyle/>
        <a:p>
          <a:r>
            <a:rPr lang="en-IN" sz="1400" dirty="0" smtClean="0">
              <a:latin typeface="Cambria" panose="02040503050406030204" pitchFamily="18" charset="0"/>
              <a:ea typeface="Cambria" panose="02040503050406030204" pitchFamily="18" charset="0"/>
            </a:rPr>
            <a:t>Created a Indian Political Memes Dataset(IPMD)</a:t>
          </a:r>
          <a:endParaRPr lang="en-IN" sz="1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5275A3A-C7DB-4F87-9505-72AFF51F4C71}" type="parTrans" cxnId="{3170A366-CD9F-4F2E-BCC3-43021F5E9C62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 sz="1400"/>
        </a:p>
      </dgm:t>
    </dgm:pt>
    <dgm:pt modelId="{7E516F41-ECEE-4789-9E22-104B89646AEA}" type="sibTrans" cxnId="{3170A366-CD9F-4F2E-BCC3-43021F5E9C62}">
      <dgm:prSet/>
      <dgm:spPr/>
      <dgm:t>
        <a:bodyPr/>
        <a:lstStyle/>
        <a:p>
          <a:endParaRPr lang="en-IN"/>
        </a:p>
      </dgm:t>
    </dgm:pt>
    <dgm:pt modelId="{8D30D301-1BA9-4ECE-9703-456959FE1728}">
      <dgm:prSet phldrT="[Text]" custT="1"/>
      <dgm:spPr>
        <a:noFill/>
        <a:ln w="38100">
          <a:solidFill>
            <a:srgbClr val="FF9C19"/>
          </a:solidFill>
        </a:ln>
      </dgm:spPr>
      <dgm:t>
        <a:bodyPr/>
        <a:lstStyle/>
        <a:p>
          <a:r>
            <a:rPr lang="en-IN" sz="1400" dirty="0" smtClean="0">
              <a:latin typeface="Cambria" panose="02040503050406030204" pitchFamily="18" charset="0"/>
              <a:ea typeface="Cambria" panose="02040503050406030204" pitchFamily="18" charset="0"/>
            </a:rPr>
            <a:t>Multimodal hate and abusive speech detection</a:t>
          </a:r>
          <a:endParaRPr lang="en-IN" sz="14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5A2B707-A21C-4B20-ADE1-256341D022A4}" type="parTrans" cxnId="{DF38D9E3-31FC-475E-B363-0D41BA464BAE}">
      <dgm:prSet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endParaRPr lang="en-IN" sz="1400"/>
        </a:p>
      </dgm:t>
    </dgm:pt>
    <dgm:pt modelId="{0286BB07-DB47-4B8D-AD3B-A56404180708}" type="sibTrans" cxnId="{DF38D9E3-31FC-475E-B363-0D41BA464BAE}">
      <dgm:prSet/>
      <dgm:spPr/>
      <dgm:t>
        <a:bodyPr/>
        <a:lstStyle/>
        <a:p>
          <a:endParaRPr lang="en-IN"/>
        </a:p>
      </dgm:t>
    </dgm:pt>
    <dgm:pt modelId="{C8DC3EE9-1FE0-4773-99EF-8D2036D58370}" type="pres">
      <dgm:prSet presAssocID="{570254CD-6FF0-41E8-A1BF-B4EED547C5D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FD1416AD-8DC0-4F65-9CC8-02C33BD1FEEB}" type="pres">
      <dgm:prSet presAssocID="{21A832F4-7C3B-4152-BF97-8F0EB439F760}" presName="singleCycle" presStyleCnt="0"/>
      <dgm:spPr/>
    </dgm:pt>
    <dgm:pt modelId="{7C353023-9EA1-4707-8DEF-B3D9BEE04144}" type="pres">
      <dgm:prSet presAssocID="{21A832F4-7C3B-4152-BF97-8F0EB439F760}" presName="singleCenter" presStyleLbl="node1" presStyleIdx="0" presStyleCnt="8" custScaleX="83684" custScaleY="82503">
        <dgm:presLayoutVars>
          <dgm:chMax val="7"/>
          <dgm:chPref val="7"/>
        </dgm:presLayoutVars>
      </dgm:prSet>
      <dgm:spPr/>
      <dgm:t>
        <a:bodyPr/>
        <a:lstStyle/>
        <a:p>
          <a:endParaRPr lang="en-IN"/>
        </a:p>
      </dgm:t>
    </dgm:pt>
    <dgm:pt modelId="{92CBFB82-48A4-47F0-A39C-AAAB3C8AC6EE}" type="pres">
      <dgm:prSet presAssocID="{CEDC79E7-1582-4226-B610-93201D0C364E}" presName="Name56" presStyleLbl="parChTrans1D2" presStyleIdx="0" presStyleCnt="7"/>
      <dgm:spPr/>
      <dgm:t>
        <a:bodyPr/>
        <a:lstStyle/>
        <a:p>
          <a:endParaRPr lang="en-IN"/>
        </a:p>
      </dgm:t>
    </dgm:pt>
    <dgm:pt modelId="{3F26BF5C-9B41-4187-BBF5-D58F8544544F}" type="pres">
      <dgm:prSet presAssocID="{E28D317C-1A89-4931-B6EC-1B9882C67886}" presName="text0" presStyleLbl="node1" presStyleIdx="1" presStyleCnt="8" custScaleY="109457" custRadScaleRad="99663" custRadScaleInc="75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5BF9027-E7CB-4DF8-B36E-2DBFADC31E8E}" type="pres">
      <dgm:prSet presAssocID="{0C2CA87B-468B-490A-BCEF-CD8F0DA51093}" presName="Name56" presStyleLbl="parChTrans1D2" presStyleIdx="1" presStyleCnt="7"/>
      <dgm:spPr/>
      <dgm:t>
        <a:bodyPr/>
        <a:lstStyle/>
        <a:p>
          <a:endParaRPr lang="en-IN"/>
        </a:p>
      </dgm:t>
    </dgm:pt>
    <dgm:pt modelId="{1F7F4ABD-C48B-42DF-8CE4-AFCDB750C0AD}" type="pres">
      <dgm:prSet presAssocID="{42BF447D-2187-4079-9E77-CC5D16A270A5}" presName="text0" presStyleLbl="node1" presStyleIdx="2" presStyleCnt="8" custScaleY="10945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B383DB0-DA41-4CE3-85F3-0D6818F88C8B}" type="pres">
      <dgm:prSet presAssocID="{EA628217-A807-4853-8685-4887BC08FF49}" presName="Name56" presStyleLbl="parChTrans1D2" presStyleIdx="2" presStyleCnt="7"/>
      <dgm:spPr/>
      <dgm:t>
        <a:bodyPr/>
        <a:lstStyle/>
        <a:p>
          <a:endParaRPr lang="en-IN"/>
        </a:p>
      </dgm:t>
    </dgm:pt>
    <dgm:pt modelId="{A85280AF-BDAD-4493-A7AF-13BE742E4130}" type="pres">
      <dgm:prSet presAssocID="{0B82C6E8-FA6F-46B8-90C1-ACDE7121C77F}" presName="text0" presStyleLbl="node1" presStyleIdx="3" presStyleCnt="8" custScaleY="10945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190C4C-F1E6-49F5-8EAE-CA5D628C109A}" type="pres">
      <dgm:prSet presAssocID="{951E5BD9-D55D-47CC-A5CC-E8C04DF181C3}" presName="Name56" presStyleLbl="parChTrans1D2" presStyleIdx="3" presStyleCnt="7"/>
      <dgm:spPr/>
      <dgm:t>
        <a:bodyPr/>
        <a:lstStyle/>
        <a:p>
          <a:endParaRPr lang="en-IN"/>
        </a:p>
      </dgm:t>
    </dgm:pt>
    <dgm:pt modelId="{8F30A2BA-C8EE-44D9-86EB-FD7161075ECE}" type="pres">
      <dgm:prSet presAssocID="{8E2CBE42-D147-462A-AF26-6F2A6E4C80C0}" presName="text0" presStyleLbl="node1" presStyleIdx="4" presStyleCnt="8" custScaleY="10945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54D27D1-5A41-4DBF-9856-087160B9878F}" type="pres">
      <dgm:prSet presAssocID="{F5275A3A-C7DB-4F87-9505-72AFF51F4C71}" presName="Name56" presStyleLbl="parChTrans1D2" presStyleIdx="4" presStyleCnt="7"/>
      <dgm:spPr/>
      <dgm:t>
        <a:bodyPr/>
        <a:lstStyle/>
        <a:p>
          <a:endParaRPr lang="en-IN"/>
        </a:p>
      </dgm:t>
    </dgm:pt>
    <dgm:pt modelId="{0EDE9B94-C4F8-4FA4-9402-A5AFFCAB7032}" type="pres">
      <dgm:prSet presAssocID="{CD4910FA-F739-465D-A14D-140ADED5DFCA}" presName="text0" presStyleLbl="node1" presStyleIdx="5" presStyleCnt="8" custScaleX="127004" custScaleY="10945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1B75282-B507-40CA-9A42-BA3DDBAD612E}" type="pres">
      <dgm:prSet presAssocID="{E5A2B707-A21C-4B20-ADE1-256341D022A4}" presName="Name56" presStyleLbl="parChTrans1D2" presStyleIdx="5" presStyleCnt="7"/>
      <dgm:spPr/>
      <dgm:t>
        <a:bodyPr/>
        <a:lstStyle/>
        <a:p>
          <a:endParaRPr lang="en-IN"/>
        </a:p>
      </dgm:t>
    </dgm:pt>
    <dgm:pt modelId="{0B5ED903-B3C6-4D2C-AA74-4D08252BFC9E}" type="pres">
      <dgm:prSet presAssocID="{8D30D301-1BA9-4ECE-9703-456959FE1728}" presName="text0" presStyleLbl="node1" presStyleIdx="6" presStyleCnt="8" custScaleY="10945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D7A224-E720-43AF-955B-2CDA3E8C3458}" type="pres">
      <dgm:prSet presAssocID="{41F1055F-9F17-41FB-8900-6D7D31E61518}" presName="Name56" presStyleLbl="parChTrans1D2" presStyleIdx="6" presStyleCnt="7"/>
      <dgm:spPr/>
      <dgm:t>
        <a:bodyPr/>
        <a:lstStyle/>
        <a:p>
          <a:endParaRPr lang="en-IN"/>
        </a:p>
      </dgm:t>
    </dgm:pt>
    <dgm:pt modelId="{DFBE23FA-2A01-4B1F-816C-4C2FE36907C3}" type="pres">
      <dgm:prSet presAssocID="{5BE1CC4B-71B3-4BEA-96F7-77C78EF0E607}" presName="text0" presStyleLbl="node1" presStyleIdx="7" presStyleCnt="8" custScaleY="109457" custRadScaleRad="99526" custRadScaleInc="-11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24CC697-1577-4D7F-A31E-9E1F4BA37BDB}" type="presOf" srcId="{8E2CBE42-D147-462A-AF26-6F2A6E4C80C0}" destId="{8F30A2BA-C8EE-44D9-86EB-FD7161075ECE}" srcOrd="0" destOrd="0" presId="urn:microsoft.com/office/officeart/2008/layout/RadialCluster"/>
    <dgm:cxn modelId="{3E61CD59-A2E3-4CC0-B16A-B890741A9797}" type="presOf" srcId="{CD4910FA-F739-465D-A14D-140ADED5DFCA}" destId="{0EDE9B94-C4F8-4FA4-9402-A5AFFCAB7032}" srcOrd="0" destOrd="0" presId="urn:microsoft.com/office/officeart/2008/layout/RadialCluster"/>
    <dgm:cxn modelId="{4DB39BAB-278A-42D1-9BDD-E81C195D8A5C}" srcId="{21A832F4-7C3B-4152-BF97-8F0EB439F760}" destId="{E28D317C-1A89-4931-B6EC-1B9882C67886}" srcOrd="0" destOrd="0" parTransId="{CEDC79E7-1582-4226-B610-93201D0C364E}" sibTransId="{F416DF48-E449-49DA-AEC1-D5316907E9E8}"/>
    <dgm:cxn modelId="{3170A366-CD9F-4F2E-BCC3-43021F5E9C62}" srcId="{21A832F4-7C3B-4152-BF97-8F0EB439F760}" destId="{CD4910FA-F739-465D-A14D-140ADED5DFCA}" srcOrd="4" destOrd="0" parTransId="{F5275A3A-C7DB-4F87-9505-72AFF51F4C71}" sibTransId="{7E516F41-ECEE-4789-9E22-104B89646AEA}"/>
    <dgm:cxn modelId="{228F0DCC-E27B-42D9-B128-E38ED48F3ECD}" type="presOf" srcId="{41F1055F-9F17-41FB-8900-6D7D31E61518}" destId="{FBD7A224-E720-43AF-955B-2CDA3E8C3458}" srcOrd="0" destOrd="0" presId="urn:microsoft.com/office/officeart/2008/layout/RadialCluster"/>
    <dgm:cxn modelId="{D8F739D7-FF92-45B8-A45E-314867B4BFAF}" type="presOf" srcId="{CEDC79E7-1582-4226-B610-93201D0C364E}" destId="{92CBFB82-48A4-47F0-A39C-AAAB3C8AC6EE}" srcOrd="0" destOrd="0" presId="urn:microsoft.com/office/officeart/2008/layout/RadialCluster"/>
    <dgm:cxn modelId="{36CE1F6C-BC84-4160-BA84-99037E250C82}" type="presOf" srcId="{0C2CA87B-468B-490A-BCEF-CD8F0DA51093}" destId="{95BF9027-E7CB-4DF8-B36E-2DBFADC31E8E}" srcOrd="0" destOrd="0" presId="urn:microsoft.com/office/officeart/2008/layout/RadialCluster"/>
    <dgm:cxn modelId="{3E9FB871-89B0-487C-B821-00D06A483E8B}" type="presOf" srcId="{F5275A3A-C7DB-4F87-9505-72AFF51F4C71}" destId="{C54D27D1-5A41-4DBF-9856-087160B9878F}" srcOrd="0" destOrd="0" presId="urn:microsoft.com/office/officeart/2008/layout/RadialCluster"/>
    <dgm:cxn modelId="{7C1B4B66-39FD-4355-A661-9A6214379BAC}" type="presOf" srcId="{570254CD-6FF0-41E8-A1BF-B4EED547C5D8}" destId="{C8DC3EE9-1FE0-4773-99EF-8D2036D58370}" srcOrd="0" destOrd="0" presId="urn:microsoft.com/office/officeart/2008/layout/RadialCluster"/>
    <dgm:cxn modelId="{4EA458F5-89E7-4290-B54D-674753A44A30}" type="presOf" srcId="{E28D317C-1A89-4931-B6EC-1B9882C67886}" destId="{3F26BF5C-9B41-4187-BBF5-D58F8544544F}" srcOrd="0" destOrd="0" presId="urn:microsoft.com/office/officeart/2008/layout/RadialCluster"/>
    <dgm:cxn modelId="{1F1B6666-EC9F-4FB8-B398-17746D3D69DB}" type="presOf" srcId="{8D30D301-1BA9-4ECE-9703-456959FE1728}" destId="{0B5ED903-B3C6-4D2C-AA74-4D08252BFC9E}" srcOrd="0" destOrd="0" presId="urn:microsoft.com/office/officeart/2008/layout/RadialCluster"/>
    <dgm:cxn modelId="{60F6F87C-5AFD-48A1-91A9-AB48B180684A}" type="presOf" srcId="{5BE1CC4B-71B3-4BEA-96F7-77C78EF0E607}" destId="{DFBE23FA-2A01-4B1F-816C-4C2FE36907C3}" srcOrd="0" destOrd="0" presId="urn:microsoft.com/office/officeart/2008/layout/RadialCluster"/>
    <dgm:cxn modelId="{907BFABD-65DE-482E-A8C9-6D5CF1E7EB64}" srcId="{21A832F4-7C3B-4152-BF97-8F0EB439F760}" destId="{5BE1CC4B-71B3-4BEA-96F7-77C78EF0E607}" srcOrd="6" destOrd="0" parTransId="{41F1055F-9F17-41FB-8900-6D7D31E61518}" sibTransId="{28668D49-FECE-4011-BAAD-CEE5D13E989F}"/>
    <dgm:cxn modelId="{22DA599C-93CE-4528-A37E-F572BB0CE42D}" srcId="{570254CD-6FF0-41E8-A1BF-B4EED547C5D8}" destId="{21A832F4-7C3B-4152-BF97-8F0EB439F760}" srcOrd="0" destOrd="0" parTransId="{41433677-A3E6-4229-91D7-9E24F0AA917B}" sibTransId="{3A79F2CD-E831-4DCB-8EC6-35BB573E2414}"/>
    <dgm:cxn modelId="{959C80F4-AEB3-4E28-8F2C-0557B103D1D5}" type="presOf" srcId="{951E5BD9-D55D-47CC-A5CC-E8C04DF181C3}" destId="{A7190C4C-F1E6-49F5-8EAE-CA5D628C109A}" srcOrd="0" destOrd="0" presId="urn:microsoft.com/office/officeart/2008/layout/RadialCluster"/>
    <dgm:cxn modelId="{8831833A-A707-4DC8-995C-B8D0045849AD}" type="presOf" srcId="{E5A2B707-A21C-4B20-ADE1-256341D022A4}" destId="{31B75282-B507-40CA-9A42-BA3DDBAD612E}" srcOrd="0" destOrd="0" presId="urn:microsoft.com/office/officeart/2008/layout/RadialCluster"/>
    <dgm:cxn modelId="{BDEE8753-5E3D-4E1D-ABB3-77D0A283EFEE}" type="presOf" srcId="{42BF447D-2187-4079-9E77-CC5D16A270A5}" destId="{1F7F4ABD-C48B-42DF-8CE4-AFCDB750C0AD}" srcOrd="0" destOrd="0" presId="urn:microsoft.com/office/officeart/2008/layout/RadialCluster"/>
    <dgm:cxn modelId="{2F8ABB61-3C11-419B-830E-6717D3E29332}" type="presOf" srcId="{21A832F4-7C3B-4152-BF97-8F0EB439F760}" destId="{7C353023-9EA1-4707-8DEF-B3D9BEE04144}" srcOrd="0" destOrd="0" presId="urn:microsoft.com/office/officeart/2008/layout/RadialCluster"/>
    <dgm:cxn modelId="{489F7A80-5A89-456A-839E-C4353C2F49F2}" type="presOf" srcId="{EA628217-A807-4853-8685-4887BC08FF49}" destId="{BB383DB0-DA41-4CE3-85F3-0D6818F88C8B}" srcOrd="0" destOrd="0" presId="urn:microsoft.com/office/officeart/2008/layout/RadialCluster"/>
    <dgm:cxn modelId="{2717B107-6CDB-4AF1-88DF-AB33F3EB172A}" srcId="{21A832F4-7C3B-4152-BF97-8F0EB439F760}" destId="{0B82C6E8-FA6F-46B8-90C1-ACDE7121C77F}" srcOrd="2" destOrd="0" parTransId="{EA628217-A807-4853-8685-4887BC08FF49}" sibTransId="{D8BC295C-A7A8-4404-86E0-C09DB3DCF8F5}"/>
    <dgm:cxn modelId="{DF38D9E3-31FC-475E-B363-0D41BA464BAE}" srcId="{21A832F4-7C3B-4152-BF97-8F0EB439F760}" destId="{8D30D301-1BA9-4ECE-9703-456959FE1728}" srcOrd="5" destOrd="0" parTransId="{E5A2B707-A21C-4B20-ADE1-256341D022A4}" sibTransId="{0286BB07-DB47-4B8D-AD3B-A56404180708}"/>
    <dgm:cxn modelId="{DC685EEF-A865-401B-BAA9-BCE54A3C17FA}" srcId="{21A832F4-7C3B-4152-BF97-8F0EB439F760}" destId="{8E2CBE42-D147-462A-AF26-6F2A6E4C80C0}" srcOrd="3" destOrd="0" parTransId="{951E5BD9-D55D-47CC-A5CC-E8C04DF181C3}" sibTransId="{6B6A7628-0D3C-498A-A483-AC4096132770}"/>
    <dgm:cxn modelId="{B1D09DD0-51D4-4217-AF4C-2D7D0F266A2E}" srcId="{21A832F4-7C3B-4152-BF97-8F0EB439F760}" destId="{42BF447D-2187-4079-9E77-CC5D16A270A5}" srcOrd="1" destOrd="0" parTransId="{0C2CA87B-468B-490A-BCEF-CD8F0DA51093}" sibTransId="{1F441630-1ED9-4B9B-A47E-D85F7EB95028}"/>
    <dgm:cxn modelId="{CA3A68AC-288B-4858-9067-5D5121ED21D4}" type="presOf" srcId="{0B82C6E8-FA6F-46B8-90C1-ACDE7121C77F}" destId="{A85280AF-BDAD-4493-A7AF-13BE742E4130}" srcOrd="0" destOrd="0" presId="urn:microsoft.com/office/officeart/2008/layout/RadialCluster"/>
    <dgm:cxn modelId="{6568ECEE-BB59-4688-AED1-84C64F0A8E94}" type="presParOf" srcId="{C8DC3EE9-1FE0-4773-99EF-8D2036D58370}" destId="{FD1416AD-8DC0-4F65-9CC8-02C33BD1FEEB}" srcOrd="0" destOrd="0" presId="urn:microsoft.com/office/officeart/2008/layout/RadialCluster"/>
    <dgm:cxn modelId="{58B5A79B-4BD2-4638-BC69-EAAC4642ABE9}" type="presParOf" srcId="{FD1416AD-8DC0-4F65-9CC8-02C33BD1FEEB}" destId="{7C353023-9EA1-4707-8DEF-B3D9BEE04144}" srcOrd="0" destOrd="0" presId="urn:microsoft.com/office/officeart/2008/layout/RadialCluster"/>
    <dgm:cxn modelId="{F8BAA761-8483-4F96-BE40-23928DB839C8}" type="presParOf" srcId="{FD1416AD-8DC0-4F65-9CC8-02C33BD1FEEB}" destId="{92CBFB82-48A4-47F0-A39C-AAAB3C8AC6EE}" srcOrd="1" destOrd="0" presId="urn:microsoft.com/office/officeart/2008/layout/RadialCluster"/>
    <dgm:cxn modelId="{F728890C-CCE5-4F42-A3F7-3B8AAF4FBEC5}" type="presParOf" srcId="{FD1416AD-8DC0-4F65-9CC8-02C33BD1FEEB}" destId="{3F26BF5C-9B41-4187-BBF5-D58F8544544F}" srcOrd="2" destOrd="0" presId="urn:microsoft.com/office/officeart/2008/layout/RadialCluster"/>
    <dgm:cxn modelId="{BAFC79CC-36D8-42CD-B1E3-14B4C4EC8054}" type="presParOf" srcId="{FD1416AD-8DC0-4F65-9CC8-02C33BD1FEEB}" destId="{95BF9027-E7CB-4DF8-B36E-2DBFADC31E8E}" srcOrd="3" destOrd="0" presId="urn:microsoft.com/office/officeart/2008/layout/RadialCluster"/>
    <dgm:cxn modelId="{C75B8A8B-AA51-46DF-8DD6-8632AD5877E3}" type="presParOf" srcId="{FD1416AD-8DC0-4F65-9CC8-02C33BD1FEEB}" destId="{1F7F4ABD-C48B-42DF-8CE4-AFCDB750C0AD}" srcOrd="4" destOrd="0" presId="urn:microsoft.com/office/officeart/2008/layout/RadialCluster"/>
    <dgm:cxn modelId="{CDFE5A87-CDA3-41F1-9FDE-ED738099D909}" type="presParOf" srcId="{FD1416AD-8DC0-4F65-9CC8-02C33BD1FEEB}" destId="{BB383DB0-DA41-4CE3-85F3-0D6818F88C8B}" srcOrd="5" destOrd="0" presId="urn:microsoft.com/office/officeart/2008/layout/RadialCluster"/>
    <dgm:cxn modelId="{23CBF943-0CAA-468A-8915-445CD184BEE9}" type="presParOf" srcId="{FD1416AD-8DC0-4F65-9CC8-02C33BD1FEEB}" destId="{A85280AF-BDAD-4493-A7AF-13BE742E4130}" srcOrd="6" destOrd="0" presId="urn:microsoft.com/office/officeart/2008/layout/RadialCluster"/>
    <dgm:cxn modelId="{08A6684B-8607-4741-AC3F-CDA8FEB998B1}" type="presParOf" srcId="{FD1416AD-8DC0-4F65-9CC8-02C33BD1FEEB}" destId="{A7190C4C-F1E6-49F5-8EAE-CA5D628C109A}" srcOrd="7" destOrd="0" presId="urn:microsoft.com/office/officeart/2008/layout/RadialCluster"/>
    <dgm:cxn modelId="{8900654B-A4F5-4D04-9E2B-99AD8ECBB355}" type="presParOf" srcId="{FD1416AD-8DC0-4F65-9CC8-02C33BD1FEEB}" destId="{8F30A2BA-C8EE-44D9-86EB-FD7161075ECE}" srcOrd="8" destOrd="0" presId="urn:microsoft.com/office/officeart/2008/layout/RadialCluster"/>
    <dgm:cxn modelId="{71EBF6A7-2761-4538-84DC-5643D73B30F2}" type="presParOf" srcId="{FD1416AD-8DC0-4F65-9CC8-02C33BD1FEEB}" destId="{C54D27D1-5A41-4DBF-9856-087160B9878F}" srcOrd="9" destOrd="0" presId="urn:microsoft.com/office/officeart/2008/layout/RadialCluster"/>
    <dgm:cxn modelId="{CAF5F123-0AB4-4324-BF8F-2F6379C37A82}" type="presParOf" srcId="{FD1416AD-8DC0-4F65-9CC8-02C33BD1FEEB}" destId="{0EDE9B94-C4F8-4FA4-9402-A5AFFCAB7032}" srcOrd="10" destOrd="0" presId="urn:microsoft.com/office/officeart/2008/layout/RadialCluster"/>
    <dgm:cxn modelId="{24D469CA-D427-42C1-BF25-DF2FCC106861}" type="presParOf" srcId="{FD1416AD-8DC0-4F65-9CC8-02C33BD1FEEB}" destId="{31B75282-B507-40CA-9A42-BA3DDBAD612E}" srcOrd="11" destOrd="0" presId="urn:microsoft.com/office/officeart/2008/layout/RadialCluster"/>
    <dgm:cxn modelId="{55E127FF-2BAB-4811-9B77-43B466DAAD64}" type="presParOf" srcId="{FD1416AD-8DC0-4F65-9CC8-02C33BD1FEEB}" destId="{0B5ED903-B3C6-4D2C-AA74-4D08252BFC9E}" srcOrd="12" destOrd="0" presId="urn:microsoft.com/office/officeart/2008/layout/RadialCluster"/>
    <dgm:cxn modelId="{8F58EF98-015E-4AAD-BA77-E7354AFAE5B3}" type="presParOf" srcId="{FD1416AD-8DC0-4F65-9CC8-02C33BD1FEEB}" destId="{FBD7A224-E720-43AF-955B-2CDA3E8C3458}" srcOrd="13" destOrd="0" presId="urn:microsoft.com/office/officeart/2008/layout/RadialCluster"/>
    <dgm:cxn modelId="{B6EA7393-85F0-41C4-AF26-FD198C894726}" type="presParOf" srcId="{FD1416AD-8DC0-4F65-9CC8-02C33BD1FEEB}" destId="{DFBE23FA-2A01-4B1F-816C-4C2FE36907C3}" srcOrd="14" destOrd="0" presId="urn:microsoft.com/office/officeart/2008/layout/RadialCluster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00784FE-D02F-430C-9E88-9E509BEA6B4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ED67809-A906-41EE-889F-A03408371E01}">
      <dgm:prSet phldrT="[Text]"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sz="2000" smtClean="0">
              <a:latin typeface="+mj-lt"/>
              <a:ea typeface="Cambria" panose="02040503050406030204" pitchFamily="18" charset="0"/>
            </a:rPr>
            <a:t>Use by whatsapp, messenger to remove bad words</a:t>
          </a:r>
          <a:endParaRPr lang="en-IN" sz="2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CA150A5-2593-4AD0-AFB0-12C05DD77CD8}" type="parTrans" cxnId="{3E802EEB-2073-4247-A878-819637FEE77F}">
      <dgm:prSet/>
      <dgm:spPr/>
      <dgm:t>
        <a:bodyPr/>
        <a:lstStyle/>
        <a:p>
          <a:endParaRPr lang="en-IN"/>
        </a:p>
      </dgm:t>
    </dgm:pt>
    <dgm:pt modelId="{E67EFE19-F631-4137-AA98-E60A586BB4F4}" type="sibTrans" cxnId="{3E802EEB-2073-4247-A878-819637FEE77F}">
      <dgm:prSet/>
      <dgm:spPr/>
      <dgm:t>
        <a:bodyPr/>
        <a:lstStyle/>
        <a:p>
          <a:endParaRPr lang="en-IN"/>
        </a:p>
      </dgm:t>
    </dgm:pt>
    <dgm:pt modelId="{FD96873E-BFB6-4B97-BCB2-0719DABEAFB1}">
      <dgm:prSet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dirty="0" smtClean="0">
              <a:latin typeface="+mj-lt"/>
              <a:ea typeface="Cambria" panose="02040503050406030204" pitchFamily="18" charset="0"/>
            </a:rPr>
            <a:t>Online Social Media - </a:t>
          </a:r>
          <a:r>
            <a:rPr lang="en-IN" dirty="0" smtClean="0">
              <a:latin typeface="+mj-lt"/>
              <a:ea typeface="Cambria" panose="02040503050406030204" pitchFamily="18" charset="0"/>
            </a:rPr>
            <a:t>Report Defamatory Pages and comments</a:t>
          </a:r>
          <a:endParaRPr lang="en-IN" b="1" dirty="0">
            <a:latin typeface="+mj-lt"/>
            <a:ea typeface="Cambria" panose="02040503050406030204" pitchFamily="18" charset="0"/>
          </a:endParaRPr>
        </a:p>
      </dgm:t>
    </dgm:pt>
    <dgm:pt modelId="{F8D1CC00-2F85-4949-83BA-EC1ED11CAF2F}" type="parTrans" cxnId="{06BFB044-D61D-4C3A-847F-48357C4EA5F8}">
      <dgm:prSet/>
      <dgm:spPr/>
      <dgm:t>
        <a:bodyPr/>
        <a:lstStyle/>
        <a:p>
          <a:endParaRPr lang="en-IN"/>
        </a:p>
      </dgm:t>
    </dgm:pt>
    <dgm:pt modelId="{A65C67EF-732D-4354-8850-A57ED90EC034}" type="sibTrans" cxnId="{06BFB044-D61D-4C3A-847F-48357C4EA5F8}">
      <dgm:prSet/>
      <dgm:spPr/>
      <dgm:t>
        <a:bodyPr/>
        <a:lstStyle/>
        <a:p>
          <a:endParaRPr lang="en-IN"/>
        </a:p>
      </dgm:t>
    </dgm:pt>
    <dgm:pt modelId="{3325420A-9C0B-412A-A6CC-DFF3BB19A639}">
      <dgm:prSet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dirty="0" smtClean="0">
              <a:latin typeface="+mj-lt"/>
              <a:ea typeface="Cambria" panose="02040503050406030204" pitchFamily="18" charset="0"/>
            </a:rPr>
            <a:t>Video streaming applications use for abuse free subtitles</a:t>
          </a:r>
          <a:endParaRPr lang="en-IN" b="1" dirty="0">
            <a:latin typeface="+mj-lt"/>
            <a:ea typeface="Cambria" panose="02040503050406030204" pitchFamily="18" charset="0"/>
          </a:endParaRPr>
        </a:p>
      </dgm:t>
    </dgm:pt>
    <dgm:pt modelId="{FE6E7FF5-45D0-4E80-8344-5294550E13F2}" type="parTrans" cxnId="{17B5B378-3749-4056-BE34-A76268725AEB}">
      <dgm:prSet/>
      <dgm:spPr/>
      <dgm:t>
        <a:bodyPr/>
        <a:lstStyle/>
        <a:p>
          <a:endParaRPr lang="en-IN"/>
        </a:p>
      </dgm:t>
    </dgm:pt>
    <dgm:pt modelId="{88BBCCE7-333B-441F-82F2-8A3714BC7341}" type="sibTrans" cxnId="{17B5B378-3749-4056-BE34-A76268725AEB}">
      <dgm:prSet/>
      <dgm:spPr/>
      <dgm:t>
        <a:bodyPr/>
        <a:lstStyle/>
        <a:p>
          <a:endParaRPr lang="en-IN"/>
        </a:p>
      </dgm:t>
    </dgm:pt>
    <dgm:pt modelId="{DDEFD75F-7FB8-4866-AD7F-9897148856FD}">
      <dgm:prSet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dirty="0" smtClean="0">
              <a:latin typeface="+mj-lt"/>
              <a:ea typeface="Cambria" panose="02040503050406030204" pitchFamily="18" charset="0"/>
            </a:rPr>
            <a:t>User Feedback on various platforms to analyse sentiments of users</a:t>
          </a:r>
          <a:endParaRPr lang="en-IN" dirty="0">
            <a:latin typeface="+mj-lt"/>
            <a:ea typeface="Cambria" panose="02040503050406030204" pitchFamily="18" charset="0"/>
          </a:endParaRPr>
        </a:p>
      </dgm:t>
    </dgm:pt>
    <dgm:pt modelId="{01F370D0-B3C9-472A-BADD-0C82286B4449}" type="parTrans" cxnId="{F6D88716-1F19-4D50-97F0-0AE3AE8AEB87}">
      <dgm:prSet/>
      <dgm:spPr/>
      <dgm:t>
        <a:bodyPr/>
        <a:lstStyle/>
        <a:p>
          <a:endParaRPr lang="en-IN"/>
        </a:p>
      </dgm:t>
    </dgm:pt>
    <dgm:pt modelId="{B59F89C7-75A5-4BAC-889A-25FE27A2806D}" type="sibTrans" cxnId="{F6D88716-1F19-4D50-97F0-0AE3AE8AEB87}">
      <dgm:prSet/>
      <dgm:spPr/>
      <dgm:t>
        <a:bodyPr/>
        <a:lstStyle/>
        <a:p>
          <a:endParaRPr lang="en-IN"/>
        </a:p>
      </dgm:t>
    </dgm:pt>
    <dgm:pt modelId="{0D85193C-1C45-4AF3-B75B-6E48981C3A18}">
      <dgm:prSet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dirty="0" smtClean="0">
              <a:latin typeface="+mj-lt"/>
            </a:rPr>
            <a:t>Election Commission use for detecting false propaganda</a:t>
          </a:r>
          <a:endParaRPr lang="en-IN" dirty="0">
            <a:latin typeface="+mj-lt"/>
            <a:ea typeface="Cambria" panose="02040503050406030204" pitchFamily="18" charset="0"/>
          </a:endParaRPr>
        </a:p>
      </dgm:t>
    </dgm:pt>
    <dgm:pt modelId="{31BE5B2A-4A5C-4919-A3B5-60A5AA0E9C69}" type="parTrans" cxnId="{AA1DFCB7-B559-43D5-BCB9-75869DDBF092}">
      <dgm:prSet/>
      <dgm:spPr/>
      <dgm:t>
        <a:bodyPr/>
        <a:lstStyle/>
        <a:p>
          <a:endParaRPr lang="en-IN"/>
        </a:p>
      </dgm:t>
    </dgm:pt>
    <dgm:pt modelId="{D7834EED-AC30-45CA-A4B0-A7D545666F56}" type="sibTrans" cxnId="{AA1DFCB7-B559-43D5-BCB9-75869DDBF092}">
      <dgm:prSet/>
      <dgm:spPr/>
      <dgm:t>
        <a:bodyPr/>
        <a:lstStyle/>
        <a:p>
          <a:endParaRPr lang="en-IN"/>
        </a:p>
      </dgm:t>
    </dgm:pt>
    <dgm:pt modelId="{899C94B3-8077-46C2-940D-32973710854D}" type="pres">
      <dgm:prSet presAssocID="{900784FE-D02F-430C-9E88-9E509BEA6B47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C9D731D-F578-40A1-9111-7A3D71F34310}" type="pres">
      <dgm:prSet presAssocID="{900784FE-D02F-430C-9E88-9E509BEA6B47}" presName="arrow" presStyleLbl="bgShp" presStyleIdx="0" presStyleCnt="1"/>
      <dgm:spPr>
        <a:noFill/>
      </dgm:spPr>
    </dgm:pt>
    <dgm:pt modelId="{57625AFF-9C4A-41D2-AFDB-CB7699ED1067}" type="pres">
      <dgm:prSet presAssocID="{900784FE-D02F-430C-9E88-9E509BEA6B47}" presName="linearProcess" presStyleCnt="0"/>
      <dgm:spPr/>
    </dgm:pt>
    <dgm:pt modelId="{98C5DB1D-91AC-49BF-85FC-E6583C899A98}" type="pres">
      <dgm:prSet presAssocID="{BED67809-A906-41EE-889F-A03408371E01}" presName="textNode" presStyleLbl="node1" presStyleIdx="0" presStyleCnt="5" custScaleY="16003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EB9ECBB-F930-4210-8E0D-A6CD3B7E1D64}" type="pres">
      <dgm:prSet presAssocID="{E67EFE19-F631-4137-AA98-E60A586BB4F4}" presName="sibTrans" presStyleCnt="0"/>
      <dgm:spPr/>
    </dgm:pt>
    <dgm:pt modelId="{8B4122AD-7CDE-4FFE-BC90-1C079E0BFCD1}" type="pres">
      <dgm:prSet presAssocID="{FD96873E-BFB6-4B97-BCB2-0719DABEAFB1}" presName="textNode" presStyleLbl="node1" presStyleIdx="1" presStyleCnt="5" custScaleY="16003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9A03513-BA09-4764-9518-61122FED0B59}" type="pres">
      <dgm:prSet presAssocID="{A65C67EF-732D-4354-8850-A57ED90EC034}" presName="sibTrans" presStyleCnt="0"/>
      <dgm:spPr/>
    </dgm:pt>
    <dgm:pt modelId="{9B5220BD-1885-4FCB-98A8-A2C825642B1F}" type="pres">
      <dgm:prSet presAssocID="{3325420A-9C0B-412A-A6CC-DFF3BB19A639}" presName="textNode" presStyleLbl="node1" presStyleIdx="2" presStyleCnt="5" custScaleY="16003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BA237D3-B16A-4B1D-9AE4-C46419540AE7}" type="pres">
      <dgm:prSet presAssocID="{88BBCCE7-333B-441F-82F2-8A3714BC7341}" presName="sibTrans" presStyleCnt="0"/>
      <dgm:spPr/>
    </dgm:pt>
    <dgm:pt modelId="{73A55E96-6AC2-405F-A1F6-689032FFD6E0}" type="pres">
      <dgm:prSet presAssocID="{DDEFD75F-7FB8-4866-AD7F-9897148856FD}" presName="textNode" presStyleLbl="node1" presStyleIdx="3" presStyleCnt="5" custScaleY="16003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67C0C47-476C-455D-AB12-AE343765A04E}" type="pres">
      <dgm:prSet presAssocID="{B59F89C7-75A5-4BAC-889A-25FE27A2806D}" presName="sibTrans" presStyleCnt="0"/>
      <dgm:spPr/>
    </dgm:pt>
    <dgm:pt modelId="{B002610A-F2DB-4668-8C0D-28D3BC1B9CE9}" type="pres">
      <dgm:prSet presAssocID="{0D85193C-1C45-4AF3-B75B-6E48981C3A18}" presName="textNode" presStyleLbl="node1" presStyleIdx="4" presStyleCnt="5" custScaleY="16003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E9C7C51-3B7A-4D73-A1E6-BBCCCC690140}" type="presOf" srcId="{FD96873E-BFB6-4B97-BCB2-0719DABEAFB1}" destId="{8B4122AD-7CDE-4FFE-BC90-1C079E0BFCD1}" srcOrd="0" destOrd="0" presId="urn:microsoft.com/office/officeart/2005/8/layout/hProcess9"/>
    <dgm:cxn modelId="{17B5B378-3749-4056-BE34-A76268725AEB}" srcId="{900784FE-D02F-430C-9E88-9E509BEA6B47}" destId="{3325420A-9C0B-412A-A6CC-DFF3BB19A639}" srcOrd="2" destOrd="0" parTransId="{FE6E7FF5-45D0-4E80-8344-5294550E13F2}" sibTransId="{88BBCCE7-333B-441F-82F2-8A3714BC7341}"/>
    <dgm:cxn modelId="{06BFB044-D61D-4C3A-847F-48357C4EA5F8}" srcId="{900784FE-D02F-430C-9E88-9E509BEA6B47}" destId="{FD96873E-BFB6-4B97-BCB2-0719DABEAFB1}" srcOrd="1" destOrd="0" parTransId="{F8D1CC00-2F85-4949-83BA-EC1ED11CAF2F}" sibTransId="{A65C67EF-732D-4354-8850-A57ED90EC034}"/>
    <dgm:cxn modelId="{FADE5DB9-CDC5-4C8A-AF9A-BF310DD6C676}" type="presOf" srcId="{3325420A-9C0B-412A-A6CC-DFF3BB19A639}" destId="{9B5220BD-1885-4FCB-98A8-A2C825642B1F}" srcOrd="0" destOrd="0" presId="urn:microsoft.com/office/officeart/2005/8/layout/hProcess9"/>
    <dgm:cxn modelId="{BBF5876A-32B8-48CF-9F34-9C4AABA00710}" type="presOf" srcId="{900784FE-D02F-430C-9E88-9E509BEA6B47}" destId="{899C94B3-8077-46C2-940D-32973710854D}" srcOrd="0" destOrd="0" presId="urn:microsoft.com/office/officeart/2005/8/layout/hProcess9"/>
    <dgm:cxn modelId="{A14F83A9-5411-4890-BCB5-542178B89DED}" type="presOf" srcId="{BED67809-A906-41EE-889F-A03408371E01}" destId="{98C5DB1D-91AC-49BF-85FC-E6583C899A98}" srcOrd="0" destOrd="0" presId="urn:microsoft.com/office/officeart/2005/8/layout/hProcess9"/>
    <dgm:cxn modelId="{B8B3DC35-4A73-48DD-A27E-537013B5A8F8}" type="presOf" srcId="{DDEFD75F-7FB8-4866-AD7F-9897148856FD}" destId="{73A55E96-6AC2-405F-A1F6-689032FFD6E0}" srcOrd="0" destOrd="0" presId="urn:microsoft.com/office/officeart/2005/8/layout/hProcess9"/>
    <dgm:cxn modelId="{F6D88716-1F19-4D50-97F0-0AE3AE8AEB87}" srcId="{900784FE-D02F-430C-9E88-9E509BEA6B47}" destId="{DDEFD75F-7FB8-4866-AD7F-9897148856FD}" srcOrd="3" destOrd="0" parTransId="{01F370D0-B3C9-472A-BADD-0C82286B4449}" sibTransId="{B59F89C7-75A5-4BAC-889A-25FE27A2806D}"/>
    <dgm:cxn modelId="{AA1DFCB7-B559-43D5-BCB9-75869DDBF092}" srcId="{900784FE-D02F-430C-9E88-9E509BEA6B47}" destId="{0D85193C-1C45-4AF3-B75B-6E48981C3A18}" srcOrd="4" destOrd="0" parTransId="{31BE5B2A-4A5C-4919-A3B5-60A5AA0E9C69}" sibTransId="{D7834EED-AC30-45CA-A4B0-A7D545666F56}"/>
    <dgm:cxn modelId="{3E802EEB-2073-4247-A878-819637FEE77F}" srcId="{900784FE-D02F-430C-9E88-9E509BEA6B47}" destId="{BED67809-A906-41EE-889F-A03408371E01}" srcOrd="0" destOrd="0" parTransId="{5CA150A5-2593-4AD0-AFB0-12C05DD77CD8}" sibTransId="{E67EFE19-F631-4137-AA98-E60A586BB4F4}"/>
    <dgm:cxn modelId="{C9244DF1-3985-4B96-9C32-57FB7F8C3497}" type="presOf" srcId="{0D85193C-1C45-4AF3-B75B-6E48981C3A18}" destId="{B002610A-F2DB-4668-8C0D-28D3BC1B9CE9}" srcOrd="0" destOrd="0" presId="urn:microsoft.com/office/officeart/2005/8/layout/hProcess9"/>
    <dgm:cxn modelId="{8F774C04-2B04-4157-9C61-CEF90347B9CB}" type="presParOf" srcId="{899C94B3-8077-46C2-940D-32973710854D}" destId="{FC9D731D-F578-40A1-9111-7A3D71F34310}" srcOrd="0" destOrd="0" presId="urn:microsoft.com/office/officeart/2005/8/layout/hProcess9"/>
    <dgm:cxn modelId="{E79F0615-AF57-44B7-B944-62666722112C}" type="presParOf" srcId="{899C94B3-8077-46C2-940D-32973710854D}" destId="{57625AFF-9C4A-41D2-AFDB-CB7699ED1067}" srcOrd="1" destOrd="0" presId="urn:microsoft.com/office/officeart/2005/8/layout/hProcess9"/>
    <dgm:cxn modelId="{D70121FF-7AAC-4105-A510-4F99663CFE51}" type="presParOf" srcId="{57625AFF-9C4A-41D2-AFDB-CB7699ED1067}" destId="{98C5DB1D-91AC-49BF-85FC-E6583C899A98}" srcOrd="0" destOrd="0" presId="urn:microsoft.com/office/officeart/2005/8/layout/hProcess9"/>
    <dgm:cxn modelId="{F3A2BBC9-53D8-4A58-98E5-288D0168937D}" type="presParOf" srcId="{57625AFF-9C4A-41D2-AFDB-CB7699ED1067}" destId="{6EB9ECBB-F930-4210-8E0D-A6CD3B7E1D64}" srcOrd="1" destOrd="0" presId="urn:microsoft.com/office/officeart/2005/8/layout/hProcess9"/>
    <dgm:cxn modelId="{D1B69193-D0B9-4F73-8D1A-355EA7333BE2}" type="presParOf" srcId="{57625AFF-9C4A-41D2-AFDB-CB7699ED1067}" destId="{8B4122AD-7CDE-4FFE-BC90-1C079E0BFCD1}" srcOrd="2" destOrd="0" presId="urn:microsoft.com/office/officeart/2005/8/layout/hProcess9"/>
    <dgm:cxn modelId="{E43B690A-F25A-40EB-95C6-4E9877714247}" type="presParOf" srcId="{57625AFF-9C4A-41D2-AFDB-CB7699ED1067}" destId="{D9A03513-BA09-4764-9518-61122FED0B59}" srcOrd="3" destOrd="0" presId="urn:microsoft.com/office/officeart/2005/8/layout/hProcess9"/>
    <dgm:cxn modelId="{9468EA7A-5451-42F3-8396-2EA8A3F75442}" type="presParOf" srcId="{57625AFF-9C4A-41D2-AFDB-CB7699ED1067}" destId="{9B5220BD-1885-4FCB-98A8-A2C825642B1F}" srcOrd="4" destOrd="0" presId="urn:microsoft.com/office/officeart/2005/8/layout/hProcess9"/>
    <dgm:cxn modelId="{767D1C6D-F2FB-4223-9321-B8659D811835}" type="presParOf" srcId="{57625AFF-9C4A-41D2-AFDB-CB7699ED1067}" destId="{4BA237D3-B16A-4B1D-9AE4-C46419540AE7}" srcOrd="5" destOrd="0" presId="urn:microsoft.com/office/officeart/2005/8/layout/hProcess9"/>
    <dgm:cxn modelId="{DDF6B8A1-0D11-4EBB-9822-B8FFD1C4CFBD}" type="presParOf" srcId="{57625AFF-9C4A-41D2-AFDB-CB7699ED1067}" destId="{73A55E96-6AC2-405F-A1F6-689032FFD6E0}" srcOrd="6" destOrd="0" presId="urn:microsoft.com/office/officeart/2005/8/layout/hProcess9"/>
    <dgm:cxn modelId="{9BA6F3A7-9FED-4985-9C8E-B3F3A52E4E8E}" type="presParOf" srcId="{57625AFF-9C4A-41D2-AFDB-CB7699ED1067}" destId="{967C0C47-476C-455D-AB12-AE343765A04E}" srcOrd="7" destOrd="0" presId="urn:microsoft.com/office/officeart/2005/8/layout/hProcess9"/>
    <dgm:cxn modelId="{48C74F5B-90E3-4E9D-9E86-4B6DAA3E0B6E}" type="presParOf" srcId="{57625AFF-9C4A-41D2-AFDB-CB7699ED1067}" destId="{B002610A-F2DB-4668-8C0D-28D3BC1B9CE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65A219-E165-47A4-9B7F-8245EDB3006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4A587F6-5D0C-4578-8CEF-9229456EDFD9}">
      <dgm:prSet custT="1"/>
      <dgm:spPr>
        <a:solidFill>
          <a:srgbClr val="FFC000"/>
        </a:solidFill>
      </dgm:spPr>
      <dgm:t>
        <a:bodyPr/>
        <a:lstStyle/>
        <a:p>
          <a:r>
            <a:rPr lang="en-IN" sz="2000" b="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In multilingual societies (</a:t>
          </a:r>
          <a:r>
            <a:rPr lang="en-IN" sz="2000" b="0" dirty="0" err="1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Eg</a:t>
          </a:r>
          <a:r>
            <a:rPr lang="en-IN" sz="2000" b="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: India), code-switched language(</a:t>
          </a:r>
          <a:r>
            <a:rPr lang="en-IN" sz="2000" b="0" dirty="0" err="1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Hinglish</a:t>
          </a:r>
          <a:r>
            <a:rPr lang="en-IN" sz="2000" b="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) is most popular</a:t>
          </a:r>
          <a:endParaRPr lang="en-IN" sz="2000" b="0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7CFAEBC-A1D2-4FB1-9599-3C93BE862DBF}" type="parTrans" cxnId="{59F7B452-637E-4BA0-8048-B8E75633E520}">
      <dgm:prSet/>
      <dgm:spPr/>
      <dgm:t>
        <a:bodyPr/>
        <a:lstStyle/>
        <a:p>
          <a:endParaRPr lang="en-IN"/>
        </a:p>
      </dgm:t>
    </dgm:pt>
    <dgm:pt modelId="{076D8104-6C58-4BFE-A515-AB152E486595}" type="sibTrans" cxnId="{59F7B452-637E-4BA0-8048-B8E75633E520}">
      <dgm:prSet/>
      <dgm:spPr/>
      <dgm:t>
        <a:bodyPr/>
        <a:lstStyle/>
        <a:p>
          <a:endParaRPr lang="en-IN"/>
        </a:p>
      </dgm:t>
    </dgm:pt>
    <dgm:pt modelId="{3124D26A-C8E3-4E1E-A8DE-80185F2C0DE8}">
      <dgm:prSet custT="1"/>
      <dgm:spPr>
        <a:solidFill>
          <a:srgbClr val="FFC000"/>
        </a:solidFill>
      </dgm:spPr>
      <dgm:t>
        <a:bodyPr/>
        <a:lstStyle/>
        <a:p>
          <a:r>
            <a:rPr lang="en-IN" sz="2000" b="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Indian Internet Users crossed 500 million in 2018.</a:t>
          </a:r>
          <a:endParaRPr lang="en-IN" sz="2000" b="0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0844274-611E-4042-AD94-8D7C6CC73D1C}" type="parTrans" cxnId="{3310CDDD-C9F6-4894-917D-1509C5220A51}">
      <dgm:prSet/>
      <dgm:spPr/>
      <dgm:t>
        <a:bodyPr/>
        <a:lstStyle/>
        <a:p>
          <a:endParaRPr lang="en-IN"/>
        </a:p>
      </dgm:t>
    </dgm:pt>
    <dgm:pt modelId="{53BD9544-B264-48DC-B267-E51A85D12159}" type="sibTrans" cxnId="{3310CDDD-C9F6-4894-917D-1509C5220A51}">
      <dgm:prSet/>
      <dgm:spPr/>
      <dgm:t>
        <a:bodyPr/>
        <a:lstStyle/>
        <a:p>
          <a:endParaRPr lang="en-IN"/>
        </a:p>
      </dgm:t>
    </dgm:pt>
    <dgm:pt modelId="{86A9CDE8-5B81-4BEA-9DBA-B7CDACB1AEAF}">
      <dgm:prSet custT="1"/>
      <dgm:spPr>
        <a:solidFill>
          <a:srgbClr val="FFC000"/>
        </a:solidFill>
      </dgm:spPr>
      <dgm:t>
        <a:bodyPr/>
        <a:lstStyle/>
        <a:p>
          <a:r>
            <a:rPr lang="en-IN" sz="2000" b="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Tackles the difficulty of non-fixed grammar, vocabulary and semantics of the language pair.</a:t>
          </a:r>
          <a:endParaRPr lang="en-IN" sz="2000" b="0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8DD07AF-761F-4C7B-A2C1-018A8E3FCCA8}" type="parTrans" cxnId="{5C39CBB4-484C-4B58-BFD5-5DF785954B10}">
      <dgm:prSet/>
      <dgm:spPr/>
      <dgm:t>
        <a:bodyPr/>
        <a:lstStyle/>
        <a:p>
          <a:endParaRPr lang="en-IN"/>
        </a:p>
      </dgm:t>
    </dgm:pt>
    <dgm:pt modelId="{FADE0174-E24D-44A3-A820-A09DAA6499D0}" type="sibTrans" cxnId="{5C39CBB4-484C-4B58-BFD5-5DF785954B10}">
      <dgm:prSet/>
      <dgm:spPr/>
      <dgm:t>
        <a:bodyPr/>
        <a:lstStyle/>
        <a:p>
          <a:endParaRPr lang="en-IN"/>
        </a:p>
      </dgm:t>
    </dgm:pt>
    <dgm:pt modelId="{8E08A787-2B39-4D1B-B264-5791B774971D}" type="pres">
      <dgm:prSet presAssocID="{6565A219-E165-47A4-9B7F-8245EDB3006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A8DB211-B166-4F2A-B71C-52898B4DF482}" type="pres">
      <dgm:prSet presAssocID="{44A587F6-5D0C-4578-8CEF-9229456EDFD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7742A02-A7A4-4332-9FCA-88013017A944}" type="pres">
      <dgm:prSet presAssocID="{076D8104-6C58-4BFE-A515-AB152E486595}" presName="sibTrans" presStyleCnt="0"/>
      <dgm:spPr/>
    </dgm:pt>
    <dgm:pt modelId="{36A0CE25-3219-4700-A920-18CB8FA6CCA8}" type="pres">
      <dgm:prSet presAssocID="{3124D26A-C8E3-4E1E-A8DE-80185F2C0DE8}" presName="node" presStyleLbl="node1" presStyleIdx="1" presStyleCnt="3" custLinFactNeighborX="23397" custLinFactNeighborY="-117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C4EE389-292E-4B08-B67B-D76A9D75ACC8}" type="pres">
      <dgm:prSet presAssocID="{53BD9544-B264-48DC-B267-E51A85D12159}" presName="sibTrans" presStyleCnt="0"/>
      <dgm:spPr/>
    </dgm:pt>
    <dgm:pt modelId="{338DFF15-5377-48EC-8BB7-36DDE85501B4}" type="pres">
      <dgm:prSet presAssocID="{86A9CDE8-5B81-4BEA-9DBA-B7CDACB1AEA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5432BE3-1828-4B22-A37F-83350B98AC90}" type="presOf" srcId="{6565A219-E165-47A4-9B7F-8245EDB30069}" destId="{8E08A787-2B39-4D1B-B264-5791B774971D}" srcOrd="0" destOrd="0" presId="urn:microsoft.com/office/officeart/2005/8/layout/hList6"/>
    <dgm:cxn modelId="{59F7B452-637E-4BA0-8048-B8E75633E520}" srcId="{6565A219-E165-47A4-9B7F-8245EDB30069}" destId="{44A587F6-5D0C-4578-8CEF-9229456EDFD9}" srcOrd="0" destOrd="0" parTransId="{37CFAEBC-A1D2-4FB1-9599-3C93BE862DBF}" sibTransId="{076D8104-6C58-4BFE-A515-AB152E486595}"/>
    <dgm:cxn modelId="{3310CDDD-C9F6-4894-917D-1509C5220A51}" srcId="{6565A219-E165-47A4-9B7F-8245EDB30069}" destId="{3124D26A-C8E3-4E1E-A8DE-80185F2C0DE8}" srcOrd="1" destOrd="0" parTransId="{90844274-611E-4042-AD94-8D7C6CC73D1C}" sibTransId="{53BD9544-B264-48DC-B267-E51A85D12159}"/>
    <dgm:cxn modelId="{E404FAA5-7E1A-423B-9D75-593611657247}" type="presOf" srcId="{3124D26A-C8E3-4E1E-A8DE-80185F2C0DE8}" destId="{36A0CE25-3219-4700-A920-18CB8FA6CCA8}" srcOrd="0" destOrd="0" presId="urn:microsoft.com/office/officeart/2005/8/layout/hList6"/>
    <dgm:cxn modelId="{759E0F7C-C810-4300-AE77-814964A484AF}" type="presOf" srcId="{44A587F6-5D0C-4578-8CEF-9229456EDFD9}" destId="{8A8DB211-B166-4F2A-B71C-52898B4DF482}" srcOrd="0" destOrd="0" presId="urn:microsoft.com/office/officeart/2005/8/layout/hList6"/>
    <dgm:cxn modelId="{5C39CBB4-484C-4B58-BFD5-5DF785954B10}" srcId="{6565A219-E165-47A4-9B7F-8245EDB30069}" destId="{86A9CDE8-5B81-4BEA-9DBA-B7CDACB1AEAF}" srcOrd="2" destOrd="0" parTransId="{C8DD07AF-761F-4C7B-A2C1-018A8E3FCCA8}" sibTransId="{FADE0174-E24D-44A3-A820-A09DAA6499D0}"/>
    <dgm:cxn modelId="{D56AA53A-6155-44F5-AFFA-70D498B81F96}" type="presOf" srcId="{86A9CDE8-5B81-4BEA-9DBA-B7CDACB1AEAF}" destId="{338DFF15-5377-48EC-8BB7-36DDE85501B4}" srcOrd="0" destOrd="0" presId="urn:microsoft.com/office/officeart/2005/8/layout/hList6"/>
    <dgm:cxn modelId="{870C4A09-1A1D-43B4-BC03-55EB4F5D74A2}" type="presParOf" srcId="{8E08A787-2B39-4D1B-B264-5791B774971D}" destId="{8A8DB211-B166-4F2A-B71C-52898B4DF482}" srcOrd="0" destOrd="0" presId="urn:microsoft.com/office/officeart/2005/8/layout/hList6"/>
    <dgm:cxn modelId="{80A4677D-2615-47B0-92CC-205727868816}" type="presParOf" srcId="{8E08A787-2B39-4D1B-B264-5791B774971D}" destId="{87742A02-A7A4-4332-9FCA-88013017A944}" srcOrd="1" destOrd="0" presId="urn:microsoft.com/office/officeart/2005/8/layout/hList6"/>
    <dgm:cxn modelId="{E21645D9-0CAB-44F2-9B99-DDE8E24BCC1B}" type="presParOf" srcId="{8E08A787-2B39-4D1B-B264-5791B774971D}" destId="{36A0CE25-3219-4700-A920-18CB8FA6CCA8}" srcOrd="2" destOrd="0" presId="urn:microsoft.com/office/officeart/2005/8/layout/hList6"/>
    <dgm:cxn modelId="{0AB2598A-1CE4-4EB8-B1A6-08E8329E0A8F}" type="presParOf" srcId="{8E08A787-2B39-4D1B-B264-5791B774971D}" destId="{0C4EE389-292E-4B08-B67B-D76A9D75ACC8}" srcOrd="3" destOrd="0" presId="urn:microsoft.com/office/officeart/2005/8/layout/hList6"/>
    <dgm:cxn modelId="{7B7D370B-F6F6-4705-90F3-9CA48F091F7D}" type="presParOf" srcId="{8E08A787-2B39-4D1B-B264-5791B774971D}" destId="{338DFF15-5377-48EC-8BB7-36DDE85501B4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0784FE-D02F-430C-9E88-9E509BEA6B4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4EC81F9-1509-4231-AB3F-E85D063957A2}">
      <dgm:prSet phldrT="[Text]"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sz="2000" b="1" smtClean="0">
              <a:latin typeface="Cambria" panose="02040503050406030204" pitchFamily="18" charset="0"/>
              <a:ea typeface="Cambria" panose="02040503050406030204" pitchFamily="18" charset="0"/>
            </a:rPr>
            <a:t>Detect False Propaganda</a:t>
          </a:r>
          <a:r>
            <a:rPr lang="en-IN" sz="2000" smtClean="0">
              <a:latin typeface="Cambria" panose="02040503050406030204" pitchFamily="18" charset="0"/>
              <a:ea typeface="Cambria" panose="02040503050406030204" pitchFamily="18" charset="0"/>
            </a:rPr>
            <a:t> by Political Groups in </a:t>
          </a:r>
          <a:r>
            <a:rPr lang="en-IN" sz="2000" b="1" smtClean="0">
              <a:latin typeface="Cambria" panose="02040503050406030204" pitchFamily="18" charset="0"/>
              <a:ea typeface="Cambria" panose="02040503050406030204" pitchFamily="18" charset="0"/>
            </a:rPr>
            <a:t>Elections</a:t>
          </a:r>
          <a:endParaRPr lang="en-IN" sz="2000" dirty="0">
            <a:latin typeface="+mj-lt"/>
          </a:endParaRPr>
        </a:p>
      </dgm:t>
    </dgm:pt>
    <dgm:pt modelId="{F21CDA36-B6AD-42F3-BBFC-78F410F36986}" type="parTrans" cxnId="{5C8BCECD-E66F-45F0-81CD-CC68F9FFE9EF}">
      <dgm:prSet/>
      <dgm:spPr/>
      <dgm:t>
        <a:bodyPr/>
        <a:lstStyle/>
        <a:p>
          <a:endParaRPr lang="en-IN"/>
        </a:p>
      </dgm:t>
    </dgm:pt>
    <dgm:pt modelId="{CDDFEF4D-EE21-4F7E-B75E-D88BEAF6A1DF}" type="sibTrans" cxnId="{5C8BCECD-E66F-45F0-81CD-CC68F9FFE9EF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IN"/>
        </a:p>
      </dgm:t>
    </dgm:pt>
    <dgm:pt modelId="{59675C18-DC58-47C8-9F76-021F95105670}">
      <dgm:prSet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dirty="0" smtClean="0">
              <a:latin typeface="Cambria" panose="02040503050406030204" pitchFamily="18" charset="0"/>
              <a:ea typeface="Cambria" panose="02040503050406030204" pitchFamily="18" charset="0"/>
            </a:rPr>
            <a:t>Youtube/ Netflix Subtitles – </a:t>
          </a:r>
          <a:r>
            <a:rPr lang="en-IN" dirty="0" smtClean="0">
              <a:latin typeface="Cambria" panose="02040503050406030204" pitchFamily="18" charset="0"/>
              <a:ea typeface="Cambria" panose="02040503050406030204" pitchFamily="18" charset="0"/>
            </a:rPr>
            <a:t>“Auto-beep” offensive language</a:t>
          </a:r>
          <a:endParaRPr lang="en-IN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CB21C8D-10C9-4847-9CBE-32F1C21A5300}" type="parTrans" cxnId="{D84337E2-46A7-4FF8-9222-59D63B433747}">
      <dgm:prSet/>
      <dgm:spPr/>
      <dgm:t>
        <a:bodyPr/>
        <a:lstStyle/>
        <a:p>
          <a:endParaRPr lang="en-IN"/>
        </a:p>
      </dgm:t>
    </dgm:pt>
    <dgm:pt modelId="{535695E5-8492-434E-89CC-BBD4E00C66F9}" type="sibTrans" cxnId="{D84337E2-46A7-4FF8-9222-59D63B433747}">
      <dgm:prSet/>
      <dgm:spPr/>
      <dgm:t>
        <a:bodyPr/>
        <a:lstStyle/>
        <a:p>
          <a:endParaRPr lang="en-IN"/>
        </a:p>
      </dgm:t>
    </dgm:pt>
    <dgm:pt modelId="{BA79E30F-A5D7-48B3-A7B7-2B9C7238107C}">
      <dgm:prSet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dirty="0" smtClean="0">
              <a:latin typeface="Cambria" panose="02040503050406030204" pitchFamily="18" charset="0"/>
              <a:ea typeface="Cambria" panose="02040503050406030204" pitchFamily="18" charset="0"/>
            </a:rPr>
            <a:t>Online Social Media - </a:t>
          </a:r>
          <a:r>
            <a:rPr lang="en-IN" dirty="0" smtClean="0">
              <a:latin typeface="Cambria" panose="02040503050406030204" pitchFamily="18" charset="0"/>
              <a:ea typeface="Cambria" panose="02040503050406030204" pitchFamily="18" charset="0"/>
            </a:rPr>
            <a:t>Report Defamatory Pages and comments</a:t>
          </a:r>
          <a:endParaRPr lang="en-IN" b="1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44E1F76-EDE6-4F00-9CBE-1C1AF798331F}" type="parTrans" cxnId="{D29FF979-E8B6-476F-B22A-C800C3171436}">
      <dgm:prSet/>
      <dgm:spPr/>
      <dgm:t>
        <a:bodyPr/>
        <a:lstStyle/>
        <a:p>
          <a:endParaRPr lang="en-IN"/>
        </a:p>
      </dgm:t>
    </dgm:pt>
    <dgm:pt modelId="{7D1E1F8C-91B8-4FEA-958F-95A9F9A35CAF}" type="sibTrans" cxnId="{D29FF979-E8B6-476F-B22A-C800C3171436}">
      <dgm:prSet/>
      <dgm:spPr/>
      <dgm:t>
        <a:bodyPr/>
        <a:lstStyle/>
        <a:p>
          <a:endParaRPr lang="en-IN"/>
        </a:p>
      </dgm:t>
    </dgm:pt>
    <dgm:pt modelId="{DEC9E285-D6A7-43D2-8C9D-011F64A42CEE}">
      <dgm:prSet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dirty="0" smtClean="0">
              <a:latin typeface="Cambria" panose="02040503050406030204" pitchFamily="18" charset="0"/>
              <a:ea typeface="Cambria" panose="02040503050406030204" pitchFamily="18" charset="0"/>
            </a:rPr>
            <a:t>Feedback analytics </a:t>
          </a:r>
          <a:r>
            <a:rPr lang="en-IN" dirty="0" smtClean="0">
              <a:latin typeface="Cambria" panose="02040503050406030204" pitchFamily="18" charset="0"/>
              <a:ea typeface="Cambria" panose="02040503050406030204" pitchFamily="18" charset="0"/>
            </a:rPr>
            <a:t>for better user experience.</a:t>
          </a:r>
          <a:r>
            <a:rPr lang="en-IN" b="1" dirty="0" smtClean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IN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C986AFC-F889-4122-B312-ED5F32FBAE81}" type="parTrans" cxnId="{8FADABDD-B16E-4B9D-9C13-B2417E65A716}">
      <dgm:prSet/>
      <dgm:spPr/>
      <dgm:t>
        <a:bodyPr/>
        <a:lstStyle/>
        <a:p>
          <a:endParaRPr lang="en-IN"/>
        </a:p>
      </dgm:t>
    </dgm:pt>
    <dgm:pt modelId="{6461E23C-3E83-4BE1-BE5C-1BCA3019F64F}" type="sibTrans" cxnId="{8FADABDD-B16E-4B9D-9C13-B2417E65A716}">
      <dgm:prSet/>
      <dgm:spPr/>
      <dgm:t>
        <a:bodyPr/>
        <a:lstStyle/>
        <a:p>
          <a:endParaRPr lang="en-IN"/>
        </a:p>
      </dgm:t>
    </dgm:pt>
    <dgm:pt modelId="{CB2C9AF4-EDEA-40A9-B93C-1C7F384715B5}">
      <dgm:prSet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dirty="0" smtClean="0">
              <a:latin typeface="Cambria" panose="02040503050406030204" pitchFamily="18" charset="0"/>
              <a:ea typeface="Cambria" panose="02040503050406030204" pitchFamily="18" charset="0"/>
            </a:rPr>
            <a:t>Real time “clean-chat” facility.</a:t>
          </a:r>
          <a:endParaRPr lang="en-IN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DC088AF-AD7F-40CD-A501-CD638CBB7709}" type="parTrans" cxnId="{8ED6E51E-AB30-4BD9-B555-A73CB5B6C1B1}">
      <dgm:prSet/>
      <dgm:spPr/>
      <dgm:t>
        <a:bodyPr/>
        <a:lstStyle/>
        <a:p>
          <a:endParaRPr lang="en-IN"/>
        </a:p>
      </dgm:t>
    </dgm:pt>
    <dgm:pt modelId="{52344E24-73B8-421C-BD25-69660E441B38}" type="sibTrans" cxnId="{8ED6E51E-AB30-4BD9-B555-A73CB5B6C1B1}">
      <dgm:prSet/>
      <dgm:spPr/>
      <dgm:t>
        <a:bodyPr/>
        <a:lstStyle/>
        <a:p>
          <a:endParaRPr lang="en-IN"/>
        </a:p>
      </dgm:t>
    </dgm:pt>
    <dgm:pt modelId="{62550C89-A6F8-494C-8B4D-35C3E06BE8B7}">
      <dgm:prSet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dirty="0" smtClean="0">
              <a:latin typeface="Cambria" panose="02040503050406030204" pitchFamily="18" charset="0"/>
              <a:ea typeface="Cambria" panose="02040503050406030204" pitchFamily="18" charset="0"/>
            </a:rPr>
            <a:t>Censor board</a:t>
          </a:r>
          <a:r>
            <a:rPr lang="en-IN" dirty="0" smtClean="0">
              <a:latin typeface="Cambria" panose="02040503050406030204" pitchFamily="18" charset="0"/>
              <a:ea typeface="Cambria" panose="02040503050406030204" pitchFamily="18" charset="0"/>
            </a:rPr>
            <a:t> – Auto-eliminate abusive content.</a:t>
          </a:r>
          <a:endParaRPr lang="en-IN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59329F5-D776-4758-A2A3-288F935B617C}" type="parTrans" cxnId="{7327048C-24D3-4857-94C5-CF87AE2F551F}">
      <dgm:prSet/>
      <dgm:spPr/>
      <dgm:t>
        <a:bodyPr/>
        <a:lstStyle/>
        <a:p>
          <a:endParaRPr lang="en-IN"/>
        </a:p>
      </dgm:t>
    </dgm:pt>
    <dgm:pt modelId="{79006CD7-69D2-46D4-9D90-8466629AC8CA}" type="sibTrans" cxnId="{7327048C-24D3-4857-94C5-CF87AE2F551F}">
      <dgm:prSet/>
      <dgm:spPr/>
      <dgm:t>
        <a:bodyPr/>
        <a:lstStyle/>
        <a:p>
          <a:endParaRPr lang="en-IN"/>
        </a:p>
      </dgm:t>
    </dgm:pt>
    <dgm:pt modelId="{5AC8A7D4-B806-434E-B9DA-967F525D3F3B}" type="pres">
      <dgm:prSet presAssocID="{900784FE-D02F-430C-9E88-9E509BEA6B4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254C0FF0-E189-4B43-A0A3-8D50D4B9473B}" type="pres">
      <dgm:prSet presAssocID="{900784FE-D02F-430C-9E88-9E509BEA6B47}" presName="Name1" presStyleCnt="0"/>
      <dgm:spPr/>
    </dgm:pt>
    <dgm:pt modelId="{6959AEA9-437C-43B1-9B5C-47E2097D7729}" type="pres">
      <dgm:prSet presAssocID="{900784FE-D02F-430C-9E88-9E509BEA6B47}" presName="cycle" presStyleCnt="0"/>
      <dgm:spPr/>
    </dgm:pt>
    <dgm:pt modelId="{930CA5F7-A786-4C1B-AA69-8B4BA975D2FE}" type="pres">
      <dgm:prSet presAssocID="{900784FE-D02F-430C-9E88-9E509BEA6B47}" presName="srcNode" presStyleLbl="node1" presStyleIdx="0" presStyleCnt="6"/>
      <dgm:spPr/>
    </dgm:pt>
    <dgm:pt modelId="{21EFAAA4-22C4-435A-9CC5-A9EDFD2A72BE}" type="pres">
      <dgm:prSet presAssocID="{900784FE-D02F-430C-9E88-9E509BEA6B47}" presName="conn" presStyleLbl="parChTrans1D2" presStyleIdx="0" presStyleCnt="1"/>
      <dgm:spPr/>
      <dgm:t>
        <a:bodyPr/>
        <a:lstStyle/>
        <a:p>
          <a:endParaRPr lang="en-IN"/>
        </a:p>
      </dgm:t>
    </dgm:pt>
    <dgm:pt modelId="{F12B9902-1464-4FE0-8CED-4727635992F6}" type="pres">
      <dgm:prSet presAssocID="{900784FE-D02F-430C-9E88-9E509BEA6B47}" presName="extraNode" presStyleLbl="node1" presStyleIdx="0" presStyleCnt="6"/>
      <dgm:spPr/>
    </dgm:pt>
    <dgm:pt modelId="{EAA0E962-8C71-4A98-A568-685BDB9B5FD3}" type="pres">
      <dgm:prSet presAssocID="{900784FE-D02F-430C-9E88-9E509BEA6B47}" presName="dstNode" presStyleLbl="node1" presStyleIdx="0" presStyleCnt="6"/>
      <dgm:spPr/>
    </dgm:pt>
    <dgm:pt modelId="{10D3B196-98D7-482A-86F3-E77EA6AAD4B2}" type="pres">
      <dgm:prSet presAssocID="{04EC81F9-1509-4231-AB3F-E85D063957A2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8E37FC-A029-464D-BA4D-D26872D75942}" type="pres">
      <dgm:prSet presAssocID="{04EC81F9-1509-4231-AB3F-E85D063957A2}" presName="accent_1" presStyleCnt="0"/>
      <dgm:spPr/>
    </dgm:pt>
    <dgm:pt modelId="{1FBE2B3E-7EF6-4AD6-AD7D-BF7D3BD8B54F}" type="pres">
      <dgm:prSet presAssocID="{04EC81F9-1509-4231-AB3F-E85D063957A2}" presName="accentRepeatNode" presStyleLbl="solidFgAcc1" presStyleIdx="0" presStyleCnt="6"/>
      <dgm:spPr>
        <a:solidFill>
          <a:schemeClr val="accent3"/>
        </a:solidFill>
        <a:ln>
          <a:solidFill>
            <a:srgbClr val="FFC000"/>
          </a:solidFill>
        </a:ln>
      </dgm:spPr>
      <dgm:t>
        <a:bodyPr/>
        <a:lstStyle/>
        <a:p>
          <a:endParaRPr lang="en-IN"/>
        </a:p>
      </dgm:t>
    </dgm:pt>
    <dgm:pt modelId="{D0261883-6A57-4B88-A415-5F8953F9EECD}" type="pres">
      <dgm:prSet presAssocID="{59675C18-DC58-47C8-9F76-021F9510567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9E37F2C-E33E-47E6-97AE-FFED3CD19912}" type="pres">
      <dgm:prSet presAssocID="{59675C18-DC58-47C8-9F76-021F95105670}" presName="accent_2" presStyleCnt="0"/>
      <dgm:spPr/>
    </dgm:pt>
    <dgm:pt modelId="{B56B9EFB-42B0-431F-8228-E32FE1B291E3}" type="pres">
      <dgm:prSet presAssocID="{59675C18-DC58-47C8-9F76-021F95105670}" presName="accentRepeatNode" presStyleLbl="solidFgAcc1" presStyleIdx="1" presStyleCnt="6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en-IN"/>
        </a:p>
      </dgm:t>
    </dgm:pt>
    <dgm:pt modelId="{1BADE69C-B196-407E-96A3-B9761BCFB256}" type="pres">
      <dgm:prSet presAssocID="{BA79E30F-A5D7-48B3-A7B7-2B9C7238107C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372956F-159C-448D-AF6B-B8D6B77F89D3}" type="pres">
      <dgm:prSet presAssocID="{BA79E30F-A5D7-48B3-A7B7-2B9C7238107C}" presName="accent_3" presStyleCnt="0"/>
      <dgm:spPr/>
    </dgm:pt>
    <dgm:pt modelId="{87257137-1137-4DE4-A08D-ED9357188AD8}" type="pres">
      <dgm:prSet presAssocID="{BA79E30F-A5D7-48B3-A7B7-2B9C7238107C}" presName="accentRepeatNode" presStyleLbl="solidFgAcc1" presStyleIdx="2" presStyleCnt="6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en-IN"/>
        </a:p>
      </dgm:t>
    </dgm:pt>
    <dgm:pt modelId="{EBC7D2B1-5344-4C5E-95AB-06DD4D734DB4}" type="pres">
      <dgm:prSet presAssocID="{DEC9E285-D6A7-43D2-8C9D-011F64A42CEE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DA4F266-DE48-4EE5-B6D5-F234214F619E}" type="pres">
      <dgm:prSet presAssocID="{DEC9E285-D6A7-43D2-8C9D-011F64A42CEE}" presName="accent_4" presStyleCnt="0"/>
      <dgm:spPr/>
    </dgm:pt>
    <dgm:pt modelId="{AA3DD616-7104-46BA-AF7D-C48FC6A5F8F6}" type="pres">
      <dgm:prSet presAssocID="{DEC9E285-D6A7-43D2-8C9D-011F64A42CEE}" presName="accentRepeatNode" presStyleLbl="solidFgAcc1" presStyleIdx="3" presStyleCnt="6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en-IN"/>
        </a:p>
      </dgm:t>
    </dgm:pt>
    <dgm:pt modelId="{8140FA4D-B62D-47C7-8A56-D07E88DC1D76}" type="pres">
      <dgm:prSet presAssocID="{CB2C9AF4-EDEA-40A9-B93C-1C7F384715B5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F04E356-442F-45D7-B1E4-FE40EF35F173}" type="pres">
      <dgm:prSet presAssocID="{CB2C9AF4-EDEA-40A9-B93C-1C7F384715B5}" presName="accent_5" presStyleCnt="0"/>
      <dgm:spPr/>
    </dgm:pt>
    <dgm:pt modelId="{4244B794-3A6B-4A9E-A66F-F1E43A54447A}" type="pres">
      <dgm:prSet presAssocID="{CB2C9AF4-EDEA-40A9-B93C-1C7F384715B5}" presName="accentRepeatNode" presStyleLbl="solidFgAcc1" presStyleIdx="4" presStyleCnt="6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en-IN"/>
        </a:p>
      </dgm:t>
    </dgm:pt>
    <dgm:pt modelId="{9943BDF1-586A-47D7-A03A-883A4EC668A2}" type="pres">
      <dgm:prSet presAssocID="{62550C89-A6F8-494C-8B4D-35C3E06BE8B7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A86C1BC-036E-4A71-B9B4-594FFC87A328}" type="pres">
      <dgm:prSet presAssocID="{62550C89-A6F8-494C-8B4D-35C3E06BE8B7}" presName="accent_6" presStyleCnt="0"/>
      <dgm:spPr/>
    </dgm:pt>
    <dgm:pt modelId="{380B9CDF-7F12-4A5F-98A0-E88C9A804EB9}" type="pres">
      <dgm:prSet presAssocID="{62550C89-A6F8-494C-8B4D-35C3E06BE8B7}" presName="accentRepeatNode" presStyleLbl="solidFgAcc1" presStyleIdx="5" presStyleCnt="6"/>
      <dgm:spPr>
        <a:solidFill>
          <a:srgbClr val="FFC000"/>
        </a:solidFill>
        <a:ln>
          <a:solidFill>
            <a:srgbClr val="FFC000"/>
          </a:solidFill>
        </a:ln>
      </dgm:spPr>
      <dgm:t>
        <a:bodyPr/>
        <a:lstStyle/>
        <a:p>
          <a:endParaRPr lang="en-IN"/>
        </a:p>
      </dgm:t>
    </dgm:pt>
  </dgm:ptLst>
  <dgm:cxnLst>
    <dgm:cxn modelId="{5C8BCECD-E66F-45F0-81CD-CC68F9FFE9EF}" srcId="{900784FE-D02F-430C-9E88-9E509BEA6B47}" destId="{04EC81F9-1509-4231-AB3F-E85D063957A2}" srcOrd="0" destOrd="0" parTransId="{F21CDA36-B6AD-42F3-BBFC-78F410F36986}" sibTransId="{CDDFEF4D-EE21-4F7E-B75E-D88BEAF6A1DF}"/>
    <dgm:cxn modelId="{2FFA258B-105A-4616-8910-7379B9266927}" type="presOf" srcId="{CDDFEF4D-EE21-4F7E-B75E-D88BEAF6A1DF}" destId="{21EFAAA4-22C4-435A-9CC5-A9EDFD2A72BE}" srcOrd="0" destOrd="0" presId="urn:microsoft.com/office/officeart/2008/layout/VerticalCurvedList"/>
    <dgm:cxn modelId="{A9073FF9-B741-47EF-AF92-CACCAFF93EAC}" type="presOf" srcId="{BA79E30F-A5D7-48B3-A7B7-2B9C7238107C}" destId="{1BADE69C-B196-407E-96A3-B9761BCFB256}" srcOrd="0" destOrd="0" presId="urn:microsoft.com/office/officeart/2008/layout/VerticalCurvedList"/>
    <dgm:cxn modelId="{737DABA4-A451-4076-B7E5-6A16C3007E38}" type="presOf" srcId="{DEC9E285-D6A7-43D2-8C9D-011F64A42CEE}" destId="{EBC7D2B1-5344-4C5E-95AB-06DD4D734DB4}" srcOrd="0" destOrd="0" presId="urn:microsoft.com/office/officeart/2008/layout/VerticalCurvedList"/>
    <dgm:cxn modelId="{7327048C-24D3-4857-94C5-CF87AE2F551F}" srcId="{900784FE-D02F-430C-9E88-9E509BEA6B47}" destId="{62550C89-A6F8-494C-8B4D-35C3E06BE8B7}" srcOrd="5" destOrd="0" parTransId="{059329F5-D776-4758-A2A3-288F935B617C}" sibTransId="{79006CD7-69D2-46D4-9D90-8466629AC8CA}"/>
    <dgm:cxn modelId="{89132A82-BCFF-49E8-8925-AB78E7A04CCE}" type="presOf" srcId="{62550C89-A6F8-494C-8B4D-35C3E06BE8B7}" destId="{9943BDF1-586A-47D7-A03A-883A4EC668A2}" srcOrd="0" destOrd="0" presId="urn:microsoft.com/office/officeart/2008/layout/VerticalCurvedList"/>
    <dgm:cxn modelId="{27CBC14B-39BB-4119-BE00-C8748155963E}" type="presOf" srcId="{CB2C9AF4-EDEA-40A9-B93C-1C7F384715B5}" destId="{8140FA4D-B62D-47C7-8A56-D07E88DC1D76}" srcOrd="0" destOrd="0" presId="urn:microsoft.com/office/officeart/2008/layout/VerticalCurvedList"/>
    <dgm:cxn modelId="{8ED6E51E-AB30-4BD9-B555-A73CB5B6C1B1}" srcId="{900784FE-D02F-430C-9E88-9E509BEA6B47}" destId="{CB2C9AF4-EDEA-40A9-B93C-1C7F384715B5}" srcOrd="4" destOrd="0" parTransId="{5DC088AF-AD7F-40CD-A501-CD638CBB7709}" sibTransId="{52344E24-73B8-421C-BD25-69660E441B38}"/>
    <dgm:cxn modelId="{03915470-81F1-4C12-85FF-025A1EB8C762}" type="presOf" srcId="{59675C18-DC58-47C8-9F76-021F95105670}" destId="{D0261883-6A57-4B88-A415-5F8953F9EECD}" srcOrd="0" destOrd="0" presId="urn:microsoft.com/office/officeart/2008/layout/VerticalCurvedList"/>
    <dgm:cxn modelId="{8FADABDD-B16E-4B9D-9C13-B2417E65A716}" srcId="{900784FE-D02F-430C-9E88-9E509BEA6B47}" destId="{DEC9E285-D6A7-43D2-8C9D-011F64A42CEE}" srcOrd="3" destOrd="0" parTransId="{5C986AFC-F889-4122-B312-ED5F32FBAE81}" sibTransId="{6461E23C-3E83-4BE1-BE5C-1BCA3019F64F}"/>
    <dgm:cxn modelId="{8B885ADC-BA1C-4993-BF64-5CAFACB87629}" type="presOf" srcId="{900784FE-D02F-430C-9E88-9E509BEA6B47}" destId="{5AC8A7D4-B806-434E-B9DA-967F525D3F3B}" srcOrd="0" destOrd="0" presId="urn:microsoft.com/office/officeart/2008/layout/VerticalCurvedList"/>
    <dgm:cxn modelId="{D84337E2-46A7-4FF8-9222-59D63B433747}" srcId="{900784FE-D02F-430C-9E88-9E509BEA6B47}" destId="{59675C18-DC58-47C8-9F76-021F95105670}" srcOrd="1" destOrd="0" parTransId="{BCB21C8D-10C9-4847-9CBE-32F1C21A5300}" sibTransId="{535695E5-8492-434E-89CC-BBD4E00C66F9}"/>
    <dgm:cxn modelId="{A2B25AF3-3201-487B-B97C-3BC3EF32BB4F}" type="presOf" srcId="{04EC81F9-1509-4231-AB3F-E85D063957A2}" destId="{10D3B196-98D7-482A-86F3-E77EA6AAD4B2}" srcOrd="0" destOrd="0" presId="urn:microsoft.com/office/officeart/2008/layout/VerticalCurvedList"/>
    <dgm:cxn modelId="{D29FF979-E8B6-476F-B22A-C800C3171436}" srcId="{900784FE-D02F-430C-9E88-9E509BEA6B47}" destId="{BA79E30F-A5D7-48B3-A7B7-2B9C7238107C}" srcOrd="2" destOrd="0" parTransId="{544E1F76-EDE6-4F00-9CBE-1C1AF798331F}" sibTransId="{7D1E1F8C-91B8-4FEA-958F-95A9F9A35CAF}"/>
    <dgm:cxn modelId="{2B13D841-B1B8-474B-B817-F784FA9C3144}" type="presParOf" srcId="{5AC8A7D4-B806-434E-B9DA-967F525D3F3B}" destId="{254C0FF0-E189-4B43-A0A3-8D50D4B9473B}" srcOrd="0" destOrd="0" presId="urn:microsoft.com/office/officeart/2008/layout/VerticalCurvedList"/>
    <dgm:cxn modelId="{61C25C26-B976-4CC0-BA69-1A33DAF9B8F8}" type="presParOf" srcId="{254C0FF0-E189-4B43-A0A3-8D50D4B9473B}" destId="{6959AEA9-437C-43B1-9B5C-47E2097D7729}" srcOrd="0" destOrd="0" presId="urn:microsoft.com/office/officeart/2008/layout/VerticalCurvedList"/>
    <dgm:cxn modelId="{54349984-AEB4-4542-9C60-2B364413546B}" type="presParOf" srcId="{6959AEA9-437C-43B1-9B5C-47E2097D7729}" destId="{930CA5F7-A786-4C1B-AA69-8B4BA975D2FE}" srcOrd="0" destOrd="0" presId="urn:microsoft.com/office/officeart/2008/layout/VerticalCurvedList"/>
    <dgm:cxn modelId="{428EE847-411C-4CDF-AC3F-1523DC1E297F}" type="presParOf" srcId="{6959AEA9-437C-43B1-9B5C-47E2097D7729}" destId="{21EFAAA4-22C4-435A-9CC5-A9EDFD2A72BE}" srcOrd="1" destOrd="0" presId="urn:microsoft.com/office/officeart/2008/layout/VerticalCurvedList"/>
    <dgm:cxn modelId="{9D3AE889-F405-4716-A328-94B3FF8E377D}" type="presParOf" srcId="{6959AEA9-437C-43B1-9B5C-47E2097D7729}" destId="{F12B9902-1464-4FE0-8CED-4727635992F6}" srcOrd="2" destOrd="0" presId="urn:microsoft.com/office/officeart/2008/layout/VerticalCurvedList"/>
    <dgm:cxn modelId="{DA4CE039-CCCC-463D-8B81-9EB6FA7D7CCE}" type="presParOf" srcId="{6959AEA9-437C-43B1-9B5C-47E2097D7729}" destId="{EAA0E962-8C71-4A98-A568-685BDB9B5FD3}" srcOrd="3" destOrd="0" presId="urn:microsoft.com/office/officeart/2008/layout/VerticalCurvedList"/>
    <dgm:cxn modelId="{109066F6-87A9-4B1F-8381-ACEF9586CE9E}" type="presParOf" srcId="{254C0FF0-E189-4B43-A0A3-8D50D4B9473B}" destId="{10D3B196-98D7-482A-86F3-E77EA6AAD4B2}" srcOrd="1" destOrd="0" presId="urn:microsoft.com/office/officeart/2008/layout/VerticalCurvedList"/>
    <dgm:cxn modelId="{FCF95AC7-C8A4-4B5B-9F9C-36E308DC5559}" type="presParOf" srcId="{254C0FF0-E189-4B43-A0A3-8D50D4B9473B}" destId="{4A8E37FC-A029-464D-BA4D-D26872D75942}" srcOrd="2" destOrd="0" presId="urn:microsoft.com/office/officeart/2008/layout/VerticalCurvedList"/>
    <dgm:cxn modelId="{AAAC0E8B-ADDB-476B-BD16-F7BAA1FB5EC9}" type="presParOf" srcId="{4A8E37FC-A029-464D-BA4D-D26872D75942}" destId="{1FBE2B3E-7EF6-4AD6-AD7D-BF7D3BD8B54F}" srcOrd="0" destOrd="0" presId="urn:microsoft.com/office/officeart/2008/layout/VerticalCurvedList"/>
    <dgm:cxn modelId="{47AD2582-84B4-43C1-83E0-F1C1ACE2BC65}" type="presParOf" srcId="{254C0FF0-E189-4B43-A0A3-8D50D4B9473B}" destId="{D0261883-6A57-4B88-A415-5F8953F9EECD}" srcOrd="3" destOrd="0" presId="urn:microsoft.com/office/officeart/2008/layout/VerticalCurvedList"/>
    <dgm:cxn modelId="{0CC190B2-8E15-41B5-AB3C-1E19374A685F}" type="presParOf" srcId="{254C0FF0-E189-4B43-A0A3-8D50D4B9473B}" destId="{89E37F2C-E33E-47E6-97AE-FFED3CD19912}" srcOrd="4" destOrd="0" presId="urn:microsoft.com/office/officeart/2008/layout/VerticalCurvedList"/>
    <dgm:cxn modelId="{9AB8EAF0-AFB5-4BD3-8479-F65142A9F016}" type="presParOf" srcId="{89E37F2C-E33E-47E6-97AE-FFED3CD19912}" destId="{B56B9EFB-42B0-431F-8228-E32FE1B291E3}" srcOrd="0" destOrd="0" presId="urn:microsoft.com/office/officeart/2008/layout/VerticalCurvedList"/>
    <dgm:cxn modelId="{C0D2D537-EDA0-4A8E-8000-A8D4519A0FF4}" type="presParOf" srcId="{254C0FF0-E189-4B43-A0A3-8D50D4B9473B}" destId="{1BADE69C-B196-407E-96A3-B9761BCFB256}" srcOrd="5" destOrd="0" presId="urn:microsoft.com/office/officeart/2008/layout/VerticalCurvedList"/>
    <dgm:cxn modelId="{4081BD88-475D-4797-BB96-89EB3828038D}" type="presParOf" srcId="{254C0FF0-E189-4B43-A0A3-8D50D4B9473B}" destId="{2372956F-159C-448D-AF6B-B8D6B77F89D3}" srcOrd="6" destOrd="0" presId="urn:microsoft.com/office/officeart/2008/layout/VerticalCurvedList"/>
    <dgm:cxn modelId="{D425DB66-3BBD-4588-AF9A-7C4BA1BC7D4D}" type="presParOf" srcId="{2372956F-159C-448D-AF6B-B8D6B77F89D3}" destId="{87257137-1137-4DE4-A08D-ED9357188AD8}" srcOrd="0" destOrd="0" presId="urn:microsoft.com/office/officeart/2008/layout/VerticalCurvedList"/>
    <dgm:cxn modelId="{DABB9475-35A1-482C-8D46-30F4D396D9AB}" type="presParOf" srcId="{254C0FF0-E189-4B43-A0A3-8D50D4B9473B}" destId="{EBC7D2B1-5344-4C5E-95AB-06DD4D734DB4}" srcOrd="7" destOrd="0" presId="urn:microsoft.com/office/officeart/2008/layout/VerticalCurvedList"/>
    <dgm:cxn modelId="{D0D997D9-D201-4E96-B62B-EFE46BF57A49}" type="presParOf" srcId="{254C0FF0-E189-4B43-A0A3-8D50D4B9473B}" destId="{FDA4F266-DE48-4EE5-B6D5-F234214F619E}" srcOrd="8" destOrd="0" presId="urn:microsoft.com/office/officeart/2008/layout/VerticalCurvedList"/>
    <dgm:cxn modelId="{8A503DA1-9963-4408-956B-7F9383F3D0C6}" type="presParOf" srcId="{FDA4F266-DE48-4EE5-B6D5-F234214F619E}" destId="{AA3DD616-7104-46BA-AF7D-C48FC6A5F8F6}" srcOrd="0" destOrd="0" presId="urn:microsoft.com/office/officeart/2008/layout/VerticalCurvedList"/>
    <dgm:cxn modelId="{BC478FE9-9E91-44BF-8112-A12A4DA49873}" type="presParOf" srcId="{254C0FF0-E189-4B43-A0A3-8D50D4B9473B}" destId="{8140FA4D-B62D-47C7-8A56-D07E88DC1D76}" srcOrd="9" destOrd="0" presId="urn:microsoft.com/office/officeart/2008/layout/VerticalCurvedList"/>
    <dgm:cxn modelId="{0B677E85-8F47-4EDA-9C2E-04216824FDB5}" type="presParOf" srcId="{254C0FF0-E189-4B43-A0A3-8D50D4B9473B}" destId="{FF04E356-442F-45D7-B1E4-FE40EF35F173}" srcOrd="10" destOrd="0" presId="urn:microsoft.com/office/officeart/2008/layout/VerticalCurvedList"/>
    <dgm:cxn modelId="{0E4AE1B4-860F-4A8E-9238-92CCAC90F367}" type="presParOf" srcId="{FF04E356-442F-45D7-B1E4-FE40EF35F173}" destId="{4244B794-3A6B-4A9E-A66F-F1E43A54447A}" srcOrd="0" destOrd="0" presId="urn:microsoft.com/office/officeart/2008/layout/VerticalCurvedList"/>
    <dgm:cxn modelId="{517D618F-E777-43CD-9A51-9A81A5541DF1}" type="presParOf" srcId="{254C0FF0-E189-4B43-A0A3-8D50D4B9473B}" destId="{9943BDF1-586A-47D7-A03A-883A4EC668A2}" srcOrd="11" destOrd="0" presId="urn:microsoft.com/office/officeart/2008/layout/VerticalCurvedList"/>
    <dgm:cxn modelId="{22B22221-AD5B-4897-8437-3B680E2CCC9B}" type="presParOf" srcId="{254C0FF0-E189-4B43-A0A3-8D50D4B9473B}" destId="{0A86C1BC-036E-4A71-B9B4-594FFC87A328}" srcOrd="12" destOrd="0" presId="urn:microsoft.com/office/officeart/2008/layout/VerticalCurvedList"/>
    <dgm:cxn modelId="{64A857DE-4FE5-4B5F-B3DA-5CDB3D7F54A7}" type="presParOf" srcId="{0A86C1BC-036E-4A71-B9B4-594FFC87A328}" destId="{380B9CDF-7F12-4A5F-98A0-E88C9A804EB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C22847-7116-444A-8E00-B190894E92C2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0C80531B-9AB7-4743-9DAE-BADE9F65AE23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dirty="0" smtClean="0">
              <a:latin typeface="Cambria" panose="02040503050406030204" pitchFamily="18" charset="0"/>
              <a:ea typeface="Cambria" panose="02040503050406030204" pitchFamily="18" charset="0"/>
            </a:rPr>
            <a:t>Natural Language proce</a:t>
          </a:r>
          <a:r>
            <a:rPr lang="en-US" sz="2000" b="1" dirty="0" smtClean="0">
              <a:latin typeface="Cambria" panose="02040503050406030204" pitchFamily="18" charset="0"/>
              <a:ea typeface="Cambria" panose="02040503050406030204" pitchFamily="18" charset="0"/>
            </a:rPr>
            <a:t>ss</a:t>
          </a:r>
          <a:r>
            <a:rPr lang="en-US" sz="2000" dirty="0" smtClean="0">
              <a:latin typeface="Cambria" panose="02040503050406030204" pitchFamily="18" charset="0"/>
              <a:ea typeface="Cambria" panose="02040503050406030204" pitchFamily="18" charset="0"/>
            </a:rPr>
            <a:t>ing (NLP) is the analysis that explores how computers </a:t>
          </a:r>
        </a:p>
        <a:p>
          <a:r>
            <a:rPr lang="en-US" sz="2000" dirty="0" smtClean="0">
              <a:latin typeface="Cambria" panose="02040503050406030204" pitchFamily="18" charset="0"/>
              <a:ea typeface="Cambria" panose="02040503050406030204" pitchFamily="18" charset="0"/>
            </a:rPr>
            <a:t>perceive and manipulate </a:t>
          </a:r>
        </a:p>
        <a:p>
          <a:r>
            <a:rPr lang="en-US" sz="2000" dirty="0" smtClean="0">
              <a:latin typeface="Cambria" panose="02040503050406030204" pitchFamily="18" charset="0"/>
              <a:ea typeface="Cambria" panose="02040503050406030204" pitchFamily="18" charset="0"/>
            </a:rPr>
            <a:t>language </a:t>
          </a:r>
          <a:endParaRPr lang="en-IN" sz="2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CA4360B-E86E-493B-9B66-90D262DCB5D0}" type="parTrans" cxnId="{A34DA7EF-654B-4120-B369-390763F0DA76}">
      <dgm:prSet/>
      <dgm:spPr/>
      <dgm:t>
        <a:bodyPr/>
        <a:lstStyle/>
        <a:p>
          <a:endParaRPr lang="en-IN"/>
        </a:p>
      </dgm:t>
    </dgm:pt>
    <dgm:pt modelId="{A9CCB472-7BB9-4C91-B444-38B2C4DA7FD5}" type="sibTrans" cxnId="{A34DA7EF-654B-4120-B369-390763F0DA76}">
      <dgm:prSet/>
      <dgm:spPr/>
      <dgm:t>
        <a:bodyPr/>
        <a:lstStyle/>
        <a:p>
          <a:endParaRPr lang="en-IN"/>
        </a:p>
      </dgm:t>
    </dgm:pt>
    <dgm:pt modelId="{EA46D8ED-3068-4C97-98BC-B9D8B10AAE42}">
      <dgm:prSet phldrT="[Text]" custT="1"/>
      <dgm:spPr>
        <a:solidFill>
          <a:srgbClr val="0070C0"/>
        </a:solidFill>
      </dgm:spPr>
      <dgm:t>
        <a:bodyPr/>
        <a:lstStyle/>
        <a:p>
          <a:r>
            <a:rPr lang="en-IN" sz="2000" b="0" i="0" dirty="0" smtClean="0">
              <a:latin typeface="Cambria" panose="02040503050406030204" pitchFamily="18" charset="0"/>
              <a:ea typeface="Cambria" panose="02040503050406030204" pitchFamily="18" charset="0"/>
            </a:rPr>
            <a:t>Hate speech is a statement intended to demean and brutalize another or the use of derogatory language</a:t>
          </a:r>
          <a:endParaRPr lang="en-IN" sz="2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A9B4FE9-8A4C-4ACC-8788-EE2CC1DD3D34}" type="parTrans" cxnId="{C0BA4E07-429B-4A02-AFC9-5F713B14EFB0}">
      <dgm:prSet/>
      <dgm:spPr/>
      <dgm:t>
        <a:bodyPr/>
        <a:lstStyle/>
        <a:p>
          <a:endParaRPr lang="en-IN"/>
        </a:p>
      </dgm:t>
    </dgm:pt>
    <dgm:pt modelId="{82063921-4729-4700-AB39-28700EB074D4}" type="sibTrans" cxnId="{C0BA4E07-429B-4A02-AFC9-5F713B14EFB0}">
      <dgm:prSet/>
      <dgm:spPr/>
      <dgm:t>
        <a:bodyPr/>
        <a:lstStyle/>
        <a:p>
          <a:endParaRPr lang="en-IN"/>
        </a:p>
      </dgm:t>
    </dgm:pt>
    <dgm:pt modelId="{4451C3BA-0BE7-4339-939F-7E77CE6705DE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IN" sz="2000" dirty="0" smtClean="0">
              <a:latin typeface="Cambria" panose="02040503050406030204" pitchFamily="18" charset="0"/>
              <a:ea typeface="Cambria" panose="02040503050406030204" pitchFamily="18" charset="0"/>
            </a:rPr>
            <a:t>Mixed used of more than 2 languages in a text is called as code switching</a:t>
          </a:r>
        </a:p>
        <a:p>
          <a:r>
            <a:rPr lang="en-IN" sz="2000" dirty="0" smtClean="0">
              <a:latin typeface="Cambria" panose="02040503050406030204" pitchFamily="18" charset="0"/>
              <a:ea typeface="Cambria" panose="02040503050406030204" pitchFamily="18" charset="0"/>
            </a:rPr>
            <a:t>For </a:t>
          </a:r>
          <a:r>
            <a:rPr lang="en-IN" sz="2000" dirty="0" err="1" smtClean="0">
              <a:latin typeface="Cambria" panose="02040503050406030204" pitchFamily="18" charset="0"/>
              <a:ea typeface="Cambria" panose="02040503050406030204" pitchFamily="18" charset="0"/>
            </a:rPr>
            <a:t>eg</a:t>
          </a:r>
          <a:r>
            <a:rPr lang="en-IN" sz="2000" dirty="0" smtClean="0">
              <a:latin typeface="Cambria" panose="02040503050406030204" pitchFamily="18" charset="0"/>
              <a:ea typeface="Cambria" panose="02040503050406030204" pitchFamily="18" charset="0"/>
            </a:rPr>
            <a:t> : Hindi-English (</a:t>
          </a:r>
          <a:r>
            <a:rPr lang="en-IN" sz="2000" dirty="0" err="1" smtClean="0">
              <a:latin typeface="Cambria" panose="02040503050406030204" pitchFamily="18" charset="0"/>
              <a:ea typeface="Cambria" panose="02040503050406030204" pitchFamily="18" charset="0"/>
            </a:rPr>
            <a:t>Hinglish</a:t>
          </a:r>
          <a:r>
            <a:rPr lang="en-IN" sz="2000" dirty="0" smtClean="0">
              <a:latin typeface="Cambria" panose="02040503050406030204" pitchFamily="18" charset="0"/>
              <a:ea typeface="Cambria" panose="02040503050406030204" pitchFamily="18" charset="0"/>
            </a:rPr>
            <a:t>)</a:t>
          </a:r>
        </a:p>
      </dgm:t>
    </dgm:pt>
    <dgm:pt modelId="{07BE1534-765F-4D8C-8E4E-B253F7168DE7}" type="parTrans" cxnId="{763D87CA-1528-4DCB-8337-F15C0059DC9F}">
      <dgm:prSet/>
      <dgm:spPr/>
      <dgm:t>
        <a:bodyPr/>
        <a:lstStyle/>
        <a:p>
          <a:endParaRPr lang="en-IN"/>
        </a:p>
      </dgm:t>
    </dgm:pt>
    <dgm:pt modelId="{FFB99DBB-9C3D-4403-B15C-22CBEC332D5C}" type="sibTrans" cxnId="{763D87CA-1528-4DCB-8337-F15C0059DC9F}">
      <dgm:prSet/>
      <dgm:spPr/>
      <dgm:t>
        <a:bodyPr/>
        <a:lstStyle/>
        <a:p>
          <a:endParaRPr lang="en-IN"/>
        </a:p>
      </dgm:t>
    </dgm:pt>
    <dgm:pt modelId="{4DE114AF-FAC0-4A93-83C4-3910D372072F}">
      <dgm:prSet phldrT="[Text]" custT="1"/>
      <dgm:spPr>
        <a:solidFill>
          <a:srgbClr val="FFC000"/>
        </a:solidFill>
      </dgm:spPr>
      <dgm:t>
        <a:bodyPr/>
        <a:lstStyle/>
        <a:p>
          <a:r>
            <a:rPr lang="en-IN" sz="2000" b="0" i="0" dirty="0" smtClean="0">
              <a:latin typeface="Cambria" panose="02040503050406030204" pitchFamily="18" charset="0"/>
              <a:ea typeface="Cambria" panose="02040503050406030204" pitchFamily="18" charset="0"/>
            </a:rPr>
            <a:t>Multimodality describes communication practices in terms of the textual, aural, linguistic, spatial, and visual resources </a:t>
          </a:r>
          <a:endParaRPr lang="en-IN" sz="2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0B93F98-7AFC-4780-AB97-26A01A5ED032}" type="parTrans" cxnId="{2DAA6844-32FC-4440-B249-1963FE534B46}">
      <dgm:prSet/>
      <dgm:spPr/>
      <dgm:t>
        <a:bodyPr/>
        <a:lstStyle/>
        <a:p>
          <a:endParaRPr lang="en-IN"/>
        </a:p>
      </dgm:t>
    </dgm:pt>
    <dgm:pt modelId="{5613D2EF-7EA6-4E2F-8581-2EA16B2B582E}" type="sibTrans" cxnId="{2DAA6844-32FC-4440-B249-1963FE534B46}">
      <dgm:prSet/>
      <dgm:spPr/>
      <dgm:t>
        <a:bodyPr/>
        <a:lstStyle/>
        <a:p>
          <a:endParaRPr lang="en-IN"/>
        </a:p>
      </dgm:t>
    </dgm:pt>
    <dgm:pt modelId="{EDB78E1F-F0FA-4997-B479-F75C1A099350}" type="pres">
      <dgm:prSet presAssocID="{88C22847-7116-444A-8E00-B190894E92C2}" presName="Name0" presStyleCnt="0">
        <dgm:presLayoutVars>
          <dgm:dir/>
          <dgm:resizeHandles val="exact"/>
        </dgm:presLayoutVars>
      </dgm:prSet>
      <dgm:spPr/>
    </dgm:pt>
    <dgm:pt modelId="{E0B6FB9E-671C-4E9D-90A5-9D7ECAE3E44C}" type="pres">
      <dgm:prSet presAssocID="{88C22847-7116-444A-8E00-B190894E92C2}" presName="bkgdShp" presStyleLbl="alignAccFollowNode1" presStyleIdx="0" presStyleCnt="1"/>
      <dgm:spPr>
        <a:prstGeom prst="rect">
          <a:avLst/>
        </a:prstGeom>
      </dgm:spPr>
    </dgm:pt>
    <dgm:pt modelId="{43DB59BB-D209-4526-A704-6695DC5B6E36}" type="pres">
      <dgm:prSet presAssocID="{88C22847-7116-444A-8E00-B190894E92C2}" presName="linComp" presStyleCnt="0"/>
      <dgm:spPr/>
    </dgm:pt>
    <dgm:pt modelId="{F24B26C6-74BA-42AF-84D6-BFE464712EBC}" type="pres">
      <dgm:prSet presAssocID="{0C80531B-9AB7-4743-9DAE-BADE9F65AE23}" presName="compNode" presStyleCnt="0"/>
      <dgm:spPr/>
    </dgm:pt>
    <dgm:pt modelId="{ECA57B84-C7D1-4A46-84F0-6AD44BC63A6F}" type="pres">
      <dgm:prSet presAssocID="{0C80531B-9AB7-4743-9DAE-BADE9F65AE23}" presName="node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A6219020-035C-4FBE-B2FE-BF59D5A2D519}" type="pres">
      <dgm:prSet presAssocID="{0C80531B-9AB7-4743-9DAE-BADE9F65AE23}" presName="invisiNode" presStyleLbl="node1" presStyleIdx="0" presStyleCnt="4"/>
      <dgm:spPr/>
    </dgm:pt>
    <dgm:pt modelId="{2F7BF2DE-3933-49A8-8360-4F06EEBDF6D8}" type="pres">
      <dgm:prSet presAssocID="{0C80531B-9AB7-4743-9DAE-BADE9F65AE23}" presName="imagNode" presStyleLbl="fgImgPlace1" presStyleIdx="0" presStyleCnt="4"/>
      <dgm:spPr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53FB38CF-4DCA-4850-9352-28804ADC1049}" type="pres">
      <dgm:prSet presAssocID="{A9CCB472-7BB9-4C91-B444-38B2C4DA7FD5}" presName="sibTrans" presStyleLbl="sibTrans2D1" presStyleIdx="0" presStyleCnt="0"/>
      <dgm:spPr/>
      <dgm:t>
        <a:bodyPr/>
        <a:lstStyle/>
        <a:p>
          <a:endParaRPr lang="en-IN"/>
        </a:p>
      </dgm:t>
    </dgm:pt>
    <dgm:pt modelId="{71539BC7-E3B7-4AC4-B453-0444B8EEF108}" type="pres">
      <dgm:prSet presAssocID="{EA46D8ED-3068-4C97-98BC-B9D8B10AAE42}" presName="compNode" presStyleCnt="0"/>
      <dgm:spPr/>
    </dgm:pt>
    <dgm:pt modelId="{162373FF-0983-4D42-9F6F-B76E2F2E996D}" type="pres">
      <dgm:prSet presAssocID="{EA46D8ED-3068-4C97-98BC-B9D8B10AAE42}" presName="node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0C11E9EC-CC13-4A01-8104-CB9BEB2582EA}" type="pres">
      <dgm:prSet presAssocID="{EA46D8ED-3068-4C97-98BC-B9D8B10AAE42}" presName="invisiNode" presStyleLbl="node1" presStyleIdx="1" presStyleCnt="4"/>
      <dgm:spPr/>
    </dgm:pt>
    <dgm:pt modelId="{AE493821-45A9-4309-90CC-5EF06B6A2338}" type="pres">
      <dgm:prSet presAssocID="{EA46D8ED-3068-4C97-98BC-B9D8B10AAE42}" presName="imagNode" presStyleLbl="fgImgPlace1" presStyleIdx="1" presStyleCnt="4"/>
      <dgm:spPr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2D54524-4857-408B-B494-86FBA471910C}" type="pres">
      <dgm:prSet presAssocID="{82063921-4729-4700-AB39-28700EB074D4}" presName="sibTrans" presStyleLbl="sibTrans2D1" presStyleIdx="0" presStyleCnt="0"/>
      <dgm:spPr/>
      <dgm:t>
        <a:bodyPr/>
        <a:lstStyle/>
        <a:p>
          <a:endParaRPr lang="en-IN"/>
        </a:p>
      </dgm:t>
    </dgm:pt>
    <dgm:pt modelId="{2822B9E0-8F2A-4824-B0EA-BD9390F230AA}" type="pres">
      <dgm:prSet presAssocID="{4451C3BA-0BE7-4339-939F-7E77CE6705DE}" presName="compNode" presStyleCnt="0"/>
      <dgm:spPr/>
    </dgm:pt>
    <dgm:pt modelId="{C38A131A-2851-4DE8-A9C2-2DD3CE90B222}" type="pres">
      <dgm:prSet presAssocID="{4451C3BA-0BE7-4339-939F-7E77CE6705DE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26A7C631-8C56-492A-B408-8CF1121622B8}" type="pres">
      <dgm:prSet presAssocID="{4451C3BA-0BE7-4339-939F-7E77CE6705DE}" presName="invisiNode" presStyleLbl="node1" presStyleIdx="2" presStyleCnt="4"/>
      <dgm:spPr/>
    </dgm:pt>
    <dgm:pt modelId="{CFC63B90-F1A5-421C-9175-E26917112F74}" type="pres">
      <dgm:prSet presAssocID="{4451C3BA-0BE7-4339-939F-7E77CE6705DE}" presName="imagNode" presStyleLbl="fgImgPlace1" presStyleIdx="2" presStyleCnt="4"/>
      <dgm:spPr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1EDB5A39-4FCA-4831-983A-B14FBB3FA0F1}" type="pres">
      <dgm:prSet presAssocID="{FFB99DBB-9C3D-4403-B15C-22CBEC332D5C}" presName="sibTrans" presStyleLbl="sibTrans2D1" presStyleIdx="0" presStyleCnt="0"/>
      <dgm:spPr/>
      <dgm:t>
        <a:bodyPr/>
        <a:lstStyle/>
        <a:p>
          <a:endParaRPr lang="en-IN"/>
        </a:p>
      </dgm:t>
    </dgm:pt>
    <dgm:pt modelId="{82E7210F-990C-4B37-9E8A-7AA1F0D57028}" type="pres">
      <dgm:prSet presAssocID="{4DE114AF-FAC0-4A93-83C4-3910D372072F}" presName="compNode" presStyleCnt="0"/>
      <dgm:spPr/>
    </dgm:pt>
    <dgm:pt modelId="{4C455EB7-B426-44B8-8FBC-8B30AA486376}" type="pres">
      <dgm:prSet presAssocID="{4DE114AF-FAC0-4A93-83C4-3910D372072F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891FB95D-40AF-4445-8F3D-BD0CEA5AD540}" type="pres">
      <dgm:prSet presAssocID="{4DE114AF-FAC0-4A93-83C4-3910D372072F}" presName="invisiNode" presStyleLbl="node1" presStyleIdx="3" presStyleCnt="4"/>
      <dgm:spPr/>
    </dgm:pt>
    <dgm:pt modelId="{775937CA-3486-442A-A272-397BF4657274}" type="pres">
      <dgm:prSet presAssocID="{4DE114AF-FAC0-4A93-83C4-3910D372072F}" presName="imagNode" presStyleLbl="fgImgPlace1" presStyleIdx="3" presStyleCnt="4"/>
      <dgm:spPr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5D2D1CBF-F5D6-4223-8E7D-84579248F1CF}" type="presOf" srcId="{EA46D8ED-3068-4C97-98BC-B9D8B10AAE42}" destId="{162373FF-0983-4D42-9F6F-B76E2F2E996D}" srcOrd="0" destOrd="0" presId="urn:microsoft.com/office/officeart/2005/8/layout/pList2"/>
    <dgm:cxn modelId="{C0BA4E07-429B-4A02-AFC9-5F713B14EFB0}" srcId="{88C22847-7116-444A-8E00-B190894E92C2}" destId="{EA46D8ED-3068-4C97-98BC-B9D8B10AAE42}" srcOrd="1" destOrd="0" parTransId="{BA9B4FE9-8A4C-4ACC-8788-EE2CC1DD3D34}" sibTransId="{82063921-4729-4700-AB39-28700EB074D4}"/>
    <dgm:cxn modelId="{763D87CA-1528-4DCB-8337-F15C0059DC9F}" srcId="{88C22847-7116-444A-8E00-B190894E92C2}" destId="{4451C3BA-0BE7-4339-939F-7E77CE6705DE}" srcOrd="2" destOrd="0" parTransId="{07BE1534-765F-4D8C-8E4E-B253F7168DE7}" sibTransId="{FFB99DBB-9C3D-4403-B15C-22CBEC332D5C}"/>
    <dgm:cxn modelId="{2DAA6844-32FC-4440-B249-1963FE534B46}" srcId="{88C22847-7116-444A-8E00-B190894E92C2}" destId="{4DE114AF-FAC0-4A93-83C4-3910D372072F}" srcOrd="3" destOrd="0" parTransId="{E0B93F98-7AFC-4780-AB97-26A01A5ED032}" sibTransId="{5613D2EF-7EA6-4E2F-8581-2EA16B2B582E}"/>
    <dgm:cxn modelId="{6D858D7A-AC92-47B5-A2E2-10F4222489A8}" type="presOf" srcId="{A9CCB472-7BB9-4C91-B444-38B2C4DA7FD5}" destId="{53FB38CF-4DCA-4850-9352-28804ADC1049}" srcOrd="0" destOrd="0" presId="urn:microsoft.com/office/officeart/2005/8/layout/pList2"/>
    <dgm:cxn modelId="{DAEE10F4-33A1-4520-A9F4-D5913A95E5A4}" type="presOf" srcId="{4451C3BA-0BE7-4339-939F-7E77CE6705DE}" destId="{C38A131A-2851-4DE8-A9C2-2DD3CE90B222}" srcOrd="0" destOrd="0" presId="urn:microsoft.com/office/officeart/2005/8/layout/pList2"/>
    <dgm:cxn modelId="{EA8A1BEF-0D3B-4D15-9A7E-47EA8737B2F2}" type="presOf" srcId="{FFB99DBB-9C3D-4403-B15C-22CBEC332D5C}" destId="{1EDB5A39-4FCA-4831-983A-B14FBB3FA0F1}" srcOrd="0" destOrd="0" presId="urn:microsoft.com/office/officeart/2005/8/layout/pList2"/>
    <dgm:cxn modelId="{A34DA7EF-654B-4120-B369-390763F0DA76}" srcId="{88C22847-7116-444A-8E00-B190894E92C2}" destId="{0C80531B-9AB7-4743-9DAE-BADE9F65AE23}" srcOrd="0" destOrd="0" parTransId="{3CA4360B-E86E-493B-9B66-90D262DCB5D0}" sibTransId="{A9CCB472-7BB9-4C91-B444-38B2C4DA7FD5}"/>
    <dgm:cxn modelId="{74744C80-DBD7-4960-9B34-6EE7BBD960D6}" type="presOf" srcId="{82063921-4729-4700-AB39-28700EB074D4}" destId="{02D54524-4857-408B-B494-86FBA471910C}" srcOrd="0" destOrd="0" presId="urn:microsoft.com/office/officeart/2005/8/layout/pList2"/>
    <dgm:cxn modelId="{A8CD7CF4-5898-421F-99F6-F5DEDE4C13B9}" type="presOf" srcId="{4DE114AF-FAC0-4A93-83C4-3910D372072F}" destId="{4C455EB7-B426-44B8-8FBC-8B30AA486376}" srcOrd="0" destOrd="0" presId="urn:microsoft.com/office/officeart/2005/8/layout/pList2"/>
    <dgm:cxn modelId="{4A3810DA-60FF-4308-ADC5-3CCE2CE5BC52}" type="presOf" srcId="{88C22847-7116-444A-8E00-B190894E92C2}" destId="{EDB78E1F-F0FA-4997-B479-F75C1A099350}" srcOrd="0" destOrd="0" presId="urn:microsoft.com/office/officeart/2005/8/layout/pList2"/>
    <dgm:cxn modelId="{A023F046-6EEC-4DD5-8C69-282D18DB5452}" type="presOf" srcId="{0C80531B-9AB7-4743-9DAE-BADE9F65AE23}" destId="{ECA57B84-C7D1-4A46-84F0-6AD44BC63A6F}" srcOrd="0" destOrd="0" presId="urn:microsoft.com/office/officeart/2005/8/layout/pList2"/>
    <dgm:cxn modelId="{72953982-277C-4B46-9743-B44F095BA7BD}" type="presParOf" srcId="{EDB78E1F-F0FA-4997-B479-F75C1A099350}" destId="{E0B6FB9E-671C-4E9D-90A5-9D7ECAE3E44C}" srcOrd="0" destOrd="0" presId="urn:microsoft.com/office/officeart/2005/8/layout/pList2"/>
    <dgm:cxn modelId="{6777B24B-8F45-49F9-96C2-533B9FCC001F}" type="presParOf" srcId="{EDB78E1F-F0FA-4997-B479-F75C1A099350}" destId="{43DB59BB-D209-4526-A704-6695DC5B6E36}" srcOrd="1" destOrd="0" presId="urn:microsoft.com/office/officeart/2005/8/layout/pList2"/>
    <dgm:cxn modelId="{3AAE68AF-4EF5-42E5-B137-C0B48854D0B8}" type="presParOf" srcId="{43DB59BB-D209-4526-A704-6695DC5B6E36}" destId="{F24B26C6-74BA-42AF-84D6-BFE464712EBC}" srcOrd="0" destOrd="0" presId="urn:microsoft.com/office/officeart/2005/8/layout/pList2"/>
    <dgm:cxn modelId="{CB3050D4-C7F8-4575-A068-3CFB35BF013E}" type="presParOf" srcId="{F24B26C6-74BA-42AF-84D6-BFE464712EBC}" destId="{ECA57B84-C7D1-4A46-84F0-6AD44BC63A6F}" srcOrd="0" destOrd="0" presId="urn:microsoft.com/office/officeart/2005/8/layout/pList2"/>
    <dgm:cxn modelId="{4407F206-D702-4050-ACD4-0E756C29A78F}" type="presParOf" srcId="{F24B26C6-74BA-42AF-84D6-BFE464712EBC}" destId="{A6219020-035C-4FBE-B2FE-BF59D5A2D519}" srcOrd="1" destOrd="0" presId="urn:microsoft.com/office/officeart/2005/8/layout/pList2"/>
    <dgm:cxn modelId="{4858732A-A9AA-49B1-8706-ECBEBCA3DCEF}" type="presParOf" srcId="{F24B26C6-74BA-42AF-84D6-BFE464712EBC}" destId="{2F7BF2DE-3933-49A8-8360-4F06EEBDF6D8}" srcOrd="2" destOrd="0" presId="urn:microsoft.com/office/officeart/2005/8/layout/pList2"/>
    <dgm:cxn modelId="{1E556FF5-C617-4FB1-AEAC-DA5AE1E66359}" type="presParOf" srcId="{43DB59BB-D209-4526-A704-6695DC5B6E36}" destId="{53FB38CF-4DCA-4850-9352-28804ADC1049}" srcOrd="1" destOrd="0" presId="urn:microsoft.com/office/officeart/2005/8/layout/pList2"/>
    <dgm:cxn modelId="{B9C6A51A-C374-4F44-8FE7-C0B270145DDD}" type="presParOf" srcId="{43DB59BB-D209-4526-A704-6695DC5B6E36}" destId="{71539BC7-E3B7-4AC4-B453-0444B8EEF108}" srcOrd="2" destOrd="0" presId="urn:microsoft.com/office/officeart/2005/8/layout/pList2"/>
    <dgm:cxn modelId="{0C2E045E-727E-4E4D-A75C-C9B700CF1C79}" type="presParOf" srcId="{71539BC7-E3B7-4AC4-B453-0444B8EEF108}" destId="{162373FF-0983-4D42-9F6F-B76E2F2E996D}" srcOrd="0" destOrd="0" presId="urn:microsoft.com/office/officeart/2005/8/layout/pList2"/>
    <dgm:cxn modelId="{CF352246-74C3-49D0-9653-1C22F8047CD6}" type="presParOf" srcId="{71539BC7-E3B7-4AC4-B453-0444B8EEF108}" destId="{0C11E9EC-CC13-4A01-8104-CB9BEB2582EA}" srcOrd="1" destOrd="0" presId="urn:microsoft.com/office/officeart/2005/8/layout/pList2"/>
    <dgm:cxn modelId="{38D614F2-07FA-4EB7-97B8-6FF9E720219D}" type="presParOf" srcId="{71539BC7-E3B7-4AC4-B453-0444B8EEF108}" destId="{AE493821-45A9-4309-90CC-5EF06B6A2338}" srcOrd="2" destOrd="0" presId="urn:microsoft.com/office/officeart/2005/8/layout/pList2"/>
    <dgm:cxn modelId="{9027E8D4-DFE6-45CC-9872-E4535292FDDD}" type="presParOf" srcId="{43DB59BB-D209-4526-A704-6695DC5B6E36}" destId="{02D54524-4857-408B-B494-86FBA471910C}" srcOrd="3" destOrd="0" presId="urn:microsoft.com/office/officeart/2005/8/layout/pList2"/>
    <dgm:cxn modelId="{15828A50-9B81-4C51-88B7-6CCD30ECE270}" type="presParOf" srcId="{43DB59BB-D209-4526-A704-6695DC5B6E36}" destId="{2822B9E0-8F2A-4824-B0EA-BD9390F230AA}" srcOrd="4" destOrd="0" presId="urn:microsoft.com/office/officeart/2005/8/layout/pList2"/>
    <dgm:cxn modelId="{1BF85745-38DF-4839-820C-32105C3CF339}" type="presParOf" srcId="{2822B9E0-8F2A-4824-B0EA-BD9390F230AA}" destId="{C38A131A-2851-4DE8-A9C2-2DD3CE90B222}" srcOrd="0" destOrd="0" presId="urn:microsoft.com/office/officeart/2005/8/layout/pList2"/>
    <dgm:cxn modelId="{F044D4D2-54DE-4B47-B698-BEFA7012F7E9}" type="presParOf" srcId="{2822B9E0-8F2A-4824-B0EA-BD9390F230AA}" destId="{26A7C631-8C56-492A-B408-8CF1121622B8}" srcOrd="1" destOrd="0" presId="urn:microsoft.com/office/officeart/2005/8/layout/pList2"/>
    <dgm:cxn modelId="{681670C9-1E9E-4DB3-B61C-A23638179DD7}" type="presParOf" srcId="{2822B9E0-8F2A-4824-B0EA-BD9390F230AA}" destId="{CFC63B90-F1A5-421C-9175-E26917112F74}" srcOrd="2" destOrd="0" presId="urn:microsoft.com/office/officeart/2005/8/layout/pList2"/>
    <dgm:cxn modelId="{3D4D392E-3616-43C3-B057-6BE7021AEA54}" type="presParOf" srcId="{43DB59BB-D209-4526-A704-6695DC5B6E36}" destId="{1EDB5A39-4FCA-4831-983A-B14FBB3FA0F1}" srcOrd="5" destOrd="0" presId="urn:microsoft.com/office/officeart/2005/8/layout/pList2"/>
    <dgm:cxn modelId="{A00528DE-4B51-483C-A9FF-C84A47854557}" type="presParOf" srcId="{43DB59BB-D209-4526-A704-6695DC5B6E36}" destId="{82E7210F-990C-4B37-9E8A-7AA1F0D57028}" srcOrd="6" destOrd="0" presId="urn:microsoft.com/office/officeart/2005/8/layout/pList2"/>
    <dgm:cxn modelId="{46B7C147-4AAB-452D-B835-A199C3642EBC}" type="presParOf" srcId="{82E7210F-990C-4B37-9E8A-7AA1F0D57028}" destId="{4C455EB7-B426-44B8-8FBC-8B30AA486376}" srcOrd="0" destOrd="0" presId="urn:microsoft.com/office/officeart/2005/8/layout/pList2"/>
    <dgm:cxn modelId="{48B28518-BABB-42AB-B0F0-239DA50E5ABE}" type="presParOf" srcId="{82E7210F-990C-4B37-9E8A-7AA1F0D57028}" destId="{891FB95D-40AF-4445-8F3D-BD0CEA5AD540}" srcOrd="1" destOrd="0" presId="urn:microsoft.com/office/officeart/2005/8/layout/pList2"/>
    <dgm:cxn modelId="{C8B85C93-2AAA-4EC4-ADD8-2ABC6D8F51BE}" type="presParOf" srcId="{82E7210F-990C-4B37-9E8A-7AA1F0D57028}" destId="{775937CA-3486-442A-A272-397BF4657274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DF79EB-1B16-4EDF-ADD9-590065EECAA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CC535A1-304D-4079-B68F-19CCD572A105}">
      <dgm:prSet phldrT="[Text]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Comments from Social Media</a:t>
          </a:r>
          <a:endParaRPr lang="en-IN" dirty="0"/>
        </a:p>
      </dgm:t>
    </dgm:pt>
    <dgm:pt modelId="{0245794B-2F23-4559-AE9B-0CAF48D106B6}" type="parTrans" cxnId="{90A55F02-4367-4223-B707-39908E899ABB}">
      <dgm:prSet/>
      <dgm:spPr/>
      <dgm:t>
        <a:bodyPr/>
        <a:lstStyle/>
        <a:p>
          <a:endParaRPr lang="en-IN"/>
        </a:p>
      </dgm:t>
    </dgm:pt>
    <dgm:pt modelId="{7050F925-5EAF-4F93-B234-AD86B94C1C07}" type="sibTrans" cxnId="{90A55F02-4367-4223-B707-39908E899ABB}">
      <dgm:prSet/>
      <dgm:spPr/>
      <dgm:t>
        <a:bodyPr/>
        <a:lstStyle/>
        <a:p>
          <a:endParaRPr lang="en-IN"/>
        </a:p>
      </dgm:t>
    </dgm:pt>
    <dgm:pt modelId="{9D0DEAD9-D2F1-400E-A376-618D89190AA3}">
      <dgm:prSet phldrT="[Text]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Comments in Hindi</a:t>
          </a:r>
          <a:endParaRPr lang="en-IN" b="1" baseline="0" dirty="0">
            <a:solidFill>
              <a:schemeClr val="tx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C2E7C6F-74B4-452E-A577-16FA56B02683}" type="parTrans" cxnId="{EA357854-4F04-45CA-AAEF-BB5948C6B5AA}">
      <dgm:prSet/>
      <dgm:spPr/>
      <dgm:t>
        <a:bodyPr/>
        <a:lstStyle/>
        <a:p>
          <a:endParaRPr lang="en-IN"/>
        </a:p>
      </dgm:t>
    </dgm:pt>
    <dgm:pt modelId="{3B451679-F048-4BB4-AB73-913E232AF3E4}" type="sibTrans" cxnId="{EA357854-4F04-45CA-AAEF-BB5948C6B5AA}">
      <dgm:prSet/>
      <dgm:spPr/>
      <dgm:t>
        <a:bodyPr/>
        <a:lstStyle/>
        <a:p>
          <a:endParaRPr lang="en-IN"/>
        </a:p>
      </dgm:t>
    </dgm:pt>
    <dgm:pt modelId="{581AA793-65A9-4B68-8B34-621CFC45C949}">
      <dgm:prSet phldrT="[Text]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Trans-literation to English </a:t>
          </a:r>
          <a:endParaRPr lang="en-IN" baseline="0" dirty="0">
            <a:solidFill>
              <a:schemeClr val="tx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FFAE5CF-32DC-4108-9F39-A9FBE38F815B}" type="parTrans" cxnId="{AB9E0F21-2D4A-4991-AD5D-3237DAF9D59C}">
      <dgm:prSet/>
      <dgm:spPr/>
      <dgm:t>
        <a:bodyPr/>
        <a:lstStyle/>
        <a:p>
          <a:endParaRPr lang="en-IN"/>
        </a:p>
      </dgm:t>
    </dgm:pt>
    <dgm:pt modelId="{73824F6E-C8BC-4886-B8C3-D8538C61D9CD}" type="sibTrans" cxnId="{AB9E0F21-2D4A-4991-AD5D-3237DAF9D59C}">
      <dgm:prSet/>
      <dgm:spPr/>
      <dgm:t>
        <a:bodyPr/>
        <a:lstStyle/>
        <a:p>
          <a:endParaRPr lang="en-IN"/>
        </a:p>
      </dgm:t>
    </dgm:pt>
    <dgm:pt modelId="{B2EF160B-8E74-465E-B7FB-21E5CA373A31}">
      <dgm:prSet phldrT="[Text]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Translation to English</a:t>
          </a:r>
          <a:endParaRPr lang="en-IN" b="1" baseline="0" dirty="0">
            <a:solidFill>
              <a:schemeClr val="tx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9533389-5CF6-45E5-A705-14F73115A94E}" type="parTrans" cxnId="{6088BFDC-2488-4732-8A11-CC4CC4928CB7}">
      <dgm:prSet/>
      <dgm:spPr/>
      <dgm:t>
        <a:bodyPr/>
        <a:lstStyle/>
        <a:p>
          <a:endParaRPr lang="en-IN"/>
        </a:p>
      </dgm:t>
    </dgm:pt>
    <dgm:pt modelId="{9C8C438A-E0E9-49D7-94AA-1EB7487420A5}" type="sibTrans" cxnId="{6088BFDC-2488-4732-8A11-CC4CC4928CB7}">
      <dgm:prSet/>
      <dgm:spPr/>
      <dgm:t>
        <a:bodyPr/>
        <a:lstStyle/>
        <a:p>
          <a:endParaRPr lang="en-IN"/>
        </a:p>
      </dgm:t>
    </dgm:pt>
    <dgm:pt modelId="{B7F3EFB8-A4C4-4601-B2A8-A7712D92F138}">
      <dgm:prSet phldrT="[Text]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Passes through our system</a:t>
          </a:r>
          <a:endParaRPr lang="en-IN" b="1" baseline="0" dirty="0">
            <a:solidFill>
              <a:schemeClr val="tx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DAD4B6F-6741-4814-8B97-96E5B121DC7B}" type="parTrans" cxnId="{69EBB96A-1561-4D33-803B-5BB67D0CAFEB}">
      <dgm:prSet/>
      <dgm:spPr/>
      <dgm:t>
        <a:bodyPr/>
        <a:lstStyle/>
        <a:p>
          <a:endParaRPr lang="en-IN"/>
        </a:p>
      </dgm:t>
    </dgm:pt>
    <dgm:pt modelId="{B8B9310D-B765-4C78-A71E-BB126FA071A7}" type="sibTrans" cxnId="{69EBB96A-1561-4D33-803B-5BB67D0CAFEB}">
      <dgm:prSet/>
      <dgm:spPr/>
      <dgm:t>
        <a:bodyPr/>
        <a:lstStyle/>
        <a:p>
          <a:endParaRPr lang="en-IN"/>
        </a:p>
      </dgm:t>
    </dgm:pt>
    <dgm:pt modelId="{D044A7EC-3E82-424C-B72D-0ABE82E8A720}">
      <dgm:prSet phldrT="[Text]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b="1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Highly Accurate Results</a:t>
          </a:r>
          <a:endParaRPr lang="en-IN" b="1" baseline="0" dirty="0">
            <a:solidFill>
              <a:schemeClr val="tx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8941BA4-6AB5-490C-9F8A-29190D3B5A26}" type="parTrans" cxnId="{575D1CE0-475E-4E5B-A0E7-3CCA623778B6}">
      <dgm:prSet/>
      <dgm:spPr/>
      <dgm:t>
        <a:bodyPr/>
        <a:lstStyle/>
        <a:p>
          <a:endParaRPr lang="en-IN"/>
        </a:p>
      </dgm:t>
    </dgm:pt>
    <dgm:pt modelId="{22A8BF74-A254-449D-940B-8DB083ABF1EC}" type="sibTrans" cxnId="{575D1CE0-475E-4E5B-A0E7-3CCA623778B6}">
      <dgm:prSet/>
      <dgm:spPr/>
      <dgm:t>
        <a:bodyPr/>
        <a:lstStyle/>
        <a:p>
          <a:endParaRPr lang="en-IN"/>
        </a:p>
      </dgm:t>
    </dgm:pt>
    <dgm:pt modelId="{121EAB03-E193-45D0-9D08-F9F5475B0CDD}" type="pres">
      <dgm:prSet presAssocID="{6ADF79EB-1B16-4EDF-ADD9-590065EECAAB}" presName="Name0" presStyleCnt="0">
        <dgm:presLayoutVars>
          <dgm:dir/>
          <dgm:animLvl val="lvl"/>
          <dgm:resizeHandles val="exact"/>
        </dgm:presLayoutVars>
      </dgm:prSet>
      <dgm:spPr/>
    </dgm:pt>
    <dgm:pt modelId="{40C626A5-8E8C-4A54-8767-05840C55B8D8}" type="pres">
      <dgm:prSet presAssocID="{DCC535A1-304D-4079-B68F-19CCD572A105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9D25637-366A-4762-8483-2B0F8D623708}" type="pres">
      <dgm:prSet presAssocID="{7050F925-5EAF-4F93-B234-AD86B94C1C07}" presName="parTxOnlySpace" presStyleCnt="0"/>
      <dgm:spPr/>
    </dgm:pt>
    <dgm:pt modelId="{C6D72A1B-3E54-4B13-B7D1-5C86ECA0237A}" type="pres">
      <dgm:prSet presAssocID="{9D0DEAD9-D2F1-400E-A376-618D89190AA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D282C81-A194-4774-A62D-E1E13837FF6D}" type="pres">
      <dgm:prSet presAssocID="{3B451679-F048-4BB4-AB73-913E232AF3E4}" presName="parTxOnlySpace" presStyleCnt="0"/>
      <dgm:spPr/>
    </dgm:pt>
    <dgm:pt modelId="{F5E55FE6-FD2E-4E9D-AC2C-C9FD08F8BB2A}" type="pres">
      <dgm:prSet presAssocID="{581AA793-65A9-4B68-8B34-621CFC45C949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54CCEFE-435A-461D-811F-CCB35146AF31}" type="pres">
      <dgm:prSet presAssocID="{73824F6E-C8BC-4886-B8C3-D8538C61D9CD}" presName="parTxOnlySpace" presStyleCnt="0"/>
      <dgm:spPr/>
    </dgm:pt>
    <dgm:pt modelId="{69E0CD34-6496-4153-AC57-A4D3D4C7C55F}" type="pres">
      <dgm:prSet presAssocID="{B2EF160B-8E74-465E-B7FB-21E5CA373A3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A0D34A0-5067-452C-ADED-D23AF482E41C}" type="pres">
      <dgm:prSet presAssocID="{9C8C438A-E0E9-49D7-94AA-1EB7487420A5}" presName="parTxOnlySpace" presStyleCnt="0"/>
      <dgm:spPr/>
    </dgm:pt>
    <dgm:pt modelId="{D0076B87-09DD-4ABB-9DA6-62A3220984CE}" type="pres">
      <dgm:prSet presAssocID="{B7F3EFB8-A4C4-4601-B2A8-A7712D92F138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42AEDE-48A0-4069-8940-581C071936D9}" type="pres">
      <dgm:prSet presAssocID="{B8B9310D-B765-4C78-A71E-BB126FA071A7}" presName="parTxOnlySpace" presStyleCnt="0"/>
      <dgm:spPr/>
    </dgm:pt>
    <dgm:pt modelId="{A4BC9AF4-1E78-4711-8B31-4CA05CA7F402}" type="pres">
      <dgm:prSet presAssocID="{D044A7EC-3E82-424C-B72D-0ABE82E8A72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088BFDC-2488-4732-8A11-CC4CC4928CB7}" srcId="{6ADF79EB-1B16-4EDF-ADD9-590065EECAAB}" destId="{B2EF160B-8E74-465E-B7FB-21E5CA373A31}" srcOrd="3" destOrd="0" parTransId="{69533389-5CF6-45E5-A705-14F73115A94E}" sibTransId="{9C8C438A-E0E9-49D7-94AA-1EB7487420A5}"/>
    <dgm:cxn modelId="{CA4F5A41-B521-4B92-95B1-F5D444984911}" type="presOf" srcId="{D044A7EC-3E82-424C-B72D-0ABE82E8A720}" destId="{A4BC9AF4-1E78-4711-8B31-4CA05CA7F402}" srcOrd="0" destOrd="0" presId="urn:microsoft.com/office/officeart/2005/8/layout/chevron1"/>
    <dgm:cxn modelId="{961C8E84-31DD-4B4C-BF4D-D68C69C0BD84}" type="presOf" srcId="{B7F3EFB8-A4C4-4601-B2A8-A7712D92F138}" destId="{D0076B87-09DD-4ABB-9DA6-62A3220984CE}" srcOrd="0" destOrd="0" presId="urn:microsoft.com/office/officeart/2005/8/layout/chevron1"/>
    <dgm:cxn modelId="{90A55F02-4367-4223-B707-39908E899ABB}" srcId="{6ADF79EB-1B16-4EDF-ADD9-590065EECAAB}" destId="{DCC535A1-304D-4079-B68F-19CCD572A105}" srcOrd="0" destOrd="0" parTransId="{0245794B-2F23-4559-AE9B-0CAF48D106B6}" sibTransId="{7050F925-5EAF-4F93-B234-AD86B94C1C07}"/>
    <dgm:cxn modelId="{69EBB96A-1561-4D33-803B-5BB67D0CAFEB}" srcId="{6ADF79EB-1B16-4EDF-ADD9-590065EECAAB}" destId="{B7F3EFB8-A4C4-4601-B2A8-A7712D92F138}" srcOrd="4" destOrd="0" parTransId="{EDAD4B6F-6741-4814-8B97-96E5B121DC7B}" sibTransId="{B8B9310D-B765-4C78-A71E-BB126FA071A7}"/>
    <dgm:cxn modelId="{A05694FB-0CFC-47D5-91F0-9B3536627D59}" type="presOf" srcId="{9D0DEAD9-D2F1-400E-A376-618D89190AA3}" destId="{C6D72A1B-3E54-4B13-B7D1-5C86ECA0237A}" srcOrd="0" destOrd="0" presId="urn:microsoft.com/office/officeart/2005/8/layout/chevron1"/>
    <dgm:cxn modelId="{575D1CE0-475E-4E5B-A0E7-3CCA623778B6}" srcId="{6ADF79EB-1B16-4EDF-ADD9-590065EECAAB}" destId="{D044A7EC-3E82-424C-B72D-0ABE82E8A720}" srcOrd="5" destOrd="0" parTransId="{E8941BA4-6AB5-490C-9F8A-29190D3B5A26}" sibTransId="{22A8BF74-A254-449D-940B-8DB083ABF1EC}"/>
    <dgm:cxn modelId="{543E7428-52CE-400C-9905-BFC17D6846B1}" type="presOf" srcId="{6ADF79EB-1B16-4EDF-ADD9-590065EECAAB}" destId="{121EAB03-E193-45D0-9D08-F9F5475B0CDD}" srcOrd="0" destOrd="0" presId="urn:microsoft.com/office/officeart/2005/8/layout/chevron1"/>
    <dgm:cxn modelId="{D843630B-8AD1-44D8-8570-EADCFB58A572}" type="presOf" srcId="{B2EF160B-8E74-465E-B7FB-21E5CA373A31}" destId="{69E0CD34-6496-4153-AC57-A4D3D4C7C55F}" srcOrd="0" destOrd="0" presId="urn:microsoft.com/office/officeart/2005/8/layout/chevron1"/>
    <dgm:cxn modelId="{EA357854-4F04-45CA-AAEF-BB5948C6B5AA}" srcId="{6ADF79EB-1B16-4EDF-ADD9-590065EECAAB}" destId="{9D0DEAD9-D2F1-400E-A376-618D89190AA3}" srcOrd="1" destOrd="0" parTransId="{DC2E7C6F-74B4-452E-A577-16FA56B02683}" sibTransId="{3B451679-F048-4BB4-AB73-913E232AF3E4}"/>
    <dgm:cxn modelId="{4C0B0838-DE88-4204-94F6-9B6A7CC76004}" type="presOf" srcId="{581AA793-65A9-4B68-8B34-621CFC45C949}" destId="{F5E55FE6-FD2E-4E9D-AC2C-C9FD08F8BB2A}" srcOrd="0" destOrd="0" presId="urn:microsoft.com/office/officeart/2005/8/layout/chevron1"/>
    <dgm:cxn modelId="{C88B3D02-11B0-448B-A5A0-40B46B736DD3}" type="presOf" srcId="{DCC535A1-304D-4079-B68F-19CCD572A105}" destId="{40C626A5-8E8C-4A54-8767-05840C55B8D8}" srcOrd="0" destOrd="0" presId="urn:microsoft.com/office/officeart/2005/8/layout/chevron1"/>
    <dgm:cxn modelId="{AB9E0F21-2D4A-4991-AD5D-3237DAF9D59C}" srcId="{6ADF79EB-1B16-4EDF-ADD9-590065EECAAB}" destId="{581AA793-65A9-4B68-8B34-621CFC45C949}" srcOrd="2" destOrd="0" parTransId="{FFFAE5CF-32DC-4108-9F39-A9FBE38F815B}" sibTransId="{73824F6E-C8BC-4886-B8C3-D8538C61D9CD}"/>
    <dgm:cxn modelId="{79351362-5B44-493E-B185-B61D167EF181}" type="presParOf" srcId="{121EAB03-E193-45D0-9D08-F9F5475B0CDD}" destId="{40C626A5-8E8C-4A54-8767-05840C55B8D8}" srcOrd="0" destOrd="0" presId="urn:microsoft.com/office/officeart/2005/8/layout/chevron1"/>
    <dgm:cxn modelId="{94900212-FA6B-4CA3-A41B-F5EAE649E87B}" type="presParOf" srcId="{121EAB03-E193-45D0-9D08-F9F5475B0CDD}" destId="{59D25637-366A-4762-8483-2B0F8D623708}" srcOrd="1" destOrd="0" presId="urn:microsoft.com/office/officeart/2005/8/layout/chevron1"/>
    <dgm:cxn modelId="{22D688D5-92A4-445F-86E1-E6D805110165}" type="presParOf" srcId="{121EAB03-E193-45D0-9D08-F9F5475B0CDD}" destId="{C6D72A1B-3E54-4B13-B7D1-5C86ECA0237A}" srcOrd="2" destOrd="0" presId="urn:microsoft.com/office/officeart/2005/8/layout/chevron1"/>
    <dgm:cxn modelId="{B79D6545-9F93-42C3-B14D-9FAA12B33AFD}" type="presParOf" srcId="{121EAB03-E193-45D0-9D08-F9F5475B0CDD}" destId="{2D282C81-A194-4774-A62D-E1E13837FF6D}" srcOrd="3" destOrd="0" presId="urn:microsoft.com/office/officeart/2005/8/layout/chevron1"/>
    <dgm:cxn modelId="{B2F925AD-B0E4-41E9-B613-E9E87F10A1BF}" type="presParOf" srcId="{121EAB03-E193-45D0-9D08-F9F5475B0CDD}" destId="{F5E55FE6-FD2E-4E9D-AC2C-C9FD08F8BB2A}" srcOrd="4" destOrd="0" presId="urn:microsoft.com/office/officeart/2005/8/layout/chevron1"/>
    <dgm:cxn modelId="{6ABEF329-32E1-48AB-8B6A-63F5D1AA3652}" type="presParOf" srcId="{121EAB03-E193-45D0-9D08-F9F5475B0CDD}" destId="{354CCEFE-435A-461D-811F-CCB35146AF31}" srcOrd="5" destOrd="0" presId="urn:microsoft.com/office/officeart/2005/8/layout/chevron1"/>
    <dgm:cxn modelId="{F60CF768-D056-47A5-8ACC-C914D6B85F81}" type="presParOf" srcId="{121EAB03-E193-45D0-9D08-F9F5475B0CDD}" destId="{69E0CD34-6496-4153-AC57-A4D3D4C7C55F}" srcOrd="6" destOrd="0" presId="urn:microsoft.com/office/officeart/2005/8/layout/chevron1"/>
    <dgm:cxn modelId="{BFB16722-8A66-44FB-B41A-3D7F305545D6}" type="presParOf" srcId="{121EAB03-E193-45D0-9D08-F9F5475B0CDD}" destId="{7A0D34A0-5067-452C-ADED-D23AF482E41C}" srcOrd="7" destOrd="0" presId="urn:microsoft.com/office/officeart/2005/8/layout/chevron1"/>
    <dgm:cxn modelId="{B9D5B043-F626-4673-B1DA-2AEE02F83CA2}" type="presParOf" srcId="{121EAB03-E193-45D0-9D08-F9F5475B0CDD}" destId="{D0076B87-09DD-4ABB-9DA6-62A3220984CE}" srcOrd="8" destOrd="0" presId="urn:microsoft.com/office/officeart/2005/8/layout/chevron1"/>
    <dgm:cxn modelId="{E3D6C6D0-3C9F-4357-8744-71D1763F7719}" type="presParOf" srcId="{121EAB03-E193-45D0-9D08-F9F5475B0CDD}" destId="{0342AEDE-48A0-4069-8940-581C071936D9}" srcOrd="9" destOrd="0" presId="urn:microsoft.com/office/officeart/2005/8/layout/chevron1"/>
    <dgm:cxn modelId="{FF1FEDDD-8A15-4FCB-BB25-1CBC14894E13}" type="presParOf" srcId="{121EAB03-E193-45D0-9D08-F9F5475B0CDD}" destId="{A4BC9AF4-1E78-4711-8B31-4CA05CA7F40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3F9BBA-8DD1-49C0-96AE-0BC59129497F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08A3D67-7237-4B2D-886D-D15261E9DC84}">
      <dgm:prSet phldrT="[Text]" custT="1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IN" sz="2000" dirty="0" smtClean="0">
              <a:solidFill>
                <a:schemeClr val="bg1"/>
              </a:solidFill>
            </a:rPr>
            <a:t>Dataset</a:t>
          </a:r>
          <a:endParaRPr lang="en-IN" sz="2000" dirty="0">
            <a:solidFill>
              <a:schemeClr val="bg1"/>
            </a:solidFill>
          </a:endParaRPr>
        </a:p>
      </dgm:t>
    </dgm:pt>
    <dgm:pt modelId="{11BEACFF-2ADC-4AA3-8F7B-30C0607CF009}" type="parTrans" cxnId="{D1780A13-B517-4A58-9D3F-F1DAF2D75388}">
      <dgm:prSet/>
      <dgm:spPr/>
      <dgm:t>
        <a:bodyPr/>
        <a:lstStyle/>
        <a:p>
          <a:endParaRPr lang="en-IN"/>
        </a:p>
      </dgm:t>
    </dgm:pt>
    <dgm:pt modelId="{8CE75CAD-9C43-4453-9EE7-0F265E06ED4C}" type="sibTrans" cxnId="{D1780A13-B517-4A58-9D3F-F1DAF2D75388}">
      <dgm:prSet/>
      <dgm:spPr/>
      <dgm:t>
        <a:bodyPr/>
        <a:lstStyle/>
        <a:p>
          <a:endParaRPr lang="en-IN"/>
        </a:p>
      </dgm:t>
    </dgm:pt>
    <dgm:pt modelId="{43EAB923-DB12-43D7-9E86-D9722507764C}">
      <dgm:prSet phldrT="[Text]"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sz="2000" dirty="0" smtClean="0">
              <a:solidFill>
                <a:schemeClr val="tx1"/>
              </a:solidFill>
            </a:rPr>
            <a:t>HEOT</a:t>
          </a:r>
          <a:endParaRPr lang="en-IN" sz="2000" dirty="0">
            <a:solidFill>
              <a:schemeClr val="tx1"/>
            </a:solidFill>
          </a:endParaRPr>
        </a:p>
      </dgm:t>
    </dgm:pt>
    <dgm:pt modelId="{F95CA3B7-1085-43E0-80C5-8A5802BC7C1E}" type="parTrans" cxnId="{9EEC8F29-D712-4230-9E35-2D925C3430CD}">
      <dgm:prSet/>
      <dgm:spPr/>
      <dgm:t>
        <a:bodyPr/>
        <a:lstStyle/>
        <a:p>
          <a:endParaRPr lang="en-IN"/>
        </a:p>
      </dgm:t>
    </dgm:pt>
    <dgm:pt modelId="{C1B665FD-C2BA-4373-82D0-28543B4F06AB}" type="sibTrans" cxnId="{9EEC8F29-D712-4230-9E35-2D925C3430CD}">
      <dgm:prSet/>
      <dgm:spPr/>
      <dgm:t>
        <a:bodyPr/>
        <a:lstStyle/>
        <a:p>
          <a:endParaRPr lang="en-IN"/>
        </a:p>
      </dgm:t>
    </dgm:pt>
    <dgm:pt modelId="{FAE6C4D7-B840-4CFA-952A-C1C60F5E8D99}">
      <dgm:prSet phldrT="[Text]" custT="1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IN" sz="2000" dirty="0" smtClean="0">
              <a:solidFill>
                <a:schemeClr val="bg1"/>
              </a:solidFill>
            </a:rPr>
            <a:t>Pre-</a:t>
          </a:r>
        </a:p>
        <a:p>
          <a:r>
            <a:rPr lang="en-IN" sz="2000" dirty="0" smtClean="0">
              <a:solidFill>
                <a:schemeClr val="bg1"/>
              </a:solidFill>
            </a:rPr>
            <a:t>processing</a:t>
          </a:r>
          <a:endParaRPr lang="en-IN" sz="2000" dirty="0">
            <a:solidFill>
              <a:schemeClr val="bg1"/>
            </a:solidFill>
          </a:endParaRPr>
        </a:p>
      </dgm:t>
    </dgm:pt>
    <dgm:pt modelId="{1BFDAD50-2EF7-4D59-A369-2BC29F401ED8}" type="parTrans" cxnId="{DCCC5F48-B197-465E-B048-26C1A75047DF}">
      <dgm:prSet/>
      <dgm:spPr/>
      <dgm:t>
        <a:bodyPr/>
        <a:lstStyle/>
        <a:p>
          <a:endParaRPr lang="en-IN"/>
        </a:p>
      </dgm:t>
    </dgm:pt>
    <dgm:pt modelId="{A82E1664-58F4-473A-AEA1-26151B8D8236}" type="sibTrans" cxnId="{DCCC5F48-B197-465E-B048-26C1A75047DF}">
      <dgm:prSet/>
      <dgm:spPr/>
      <dgm:t>
        <a:bodyPr/>
        <a:lstStyle/>
        <a:p>
          <a:endParaRPr lang="en-IN"/>
        </a:p>
      </dgm:t>
    </dgm:pt>
    <dgm:pt modelId="{8B69DD37-8D6E-4D11-9E0B-61676F2E9ECE}">
      <dgm:prSet phldrT="[Text]"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sz="2000" dirty="0" err="1" smtClean="0">
              <a:solidFill>
                <a:schemeClr val="tx1"/>
              </a:solidFill>
            </a:rPr>
            <a:t>Xlit</a:t>
          </a:r>
          <a:r>
            <a:rPr lang="en-IN" sz="2000" dirty="0" smtClean="0">
              <a:solidFill>
                <a:schemeClr val="tx1"/>
              </a:solidFill>
            </a:rPr>
            <a:t> Crowd conversion dictionary</a:t>
          </a:r>
          <a:endParaRPr lang="en-IN" sz="2000" dirty="0">
            <a:solidFill>
              <a:schemeClr val="tx1"/>
            </a:solidFill>
          </a:endParaRPr>
        </a:p>
      </dgm:t>
    </dgm:pt>
    <dgm:pt modelId="{C9D9C5C4-33A0-482D-A134-1904A8C24873}" type="parTrans" cxnId="{FC40486D-9E78-490C-B872-CC72D514A778}">
      <dgm:prSet/>
      <dgm:spPr/>
      <dgm:t>
        <a:bodyPr/>
        <a:lstStyle/>
        <a:p>
          <a:endParaRPr lang="en-IN"/>
        </a:p>
      </dgm:t>
    </dgm:pt>
    <dgm:pt modelId="{12BFE2D5-F2DD-4596-AB2E-5D6D597E97CA}" type="sibTrans" cxnId="{FC40486D-9E78-490C-B872-CC72D514A778}">
      <dgm:prSet/>
      <dgm:spPr/>
      <dgm:t>
        <a:bodyPr/>
        <a:lstStyle/>
        <a:p>
          <a:endParaRPr lang="en-IN"/>
        </a:p>
      </dgm:t>
    </dgm:pt>
    <dgm:pt modelId="{B63CE1AC-A6A2-4F4A-84FB-45A55AD51D0F}">
      <dgm:prSet phldrT="[Text]" custT="1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IN" sz="2000" dirty="0" smtClean="0">
              <a:solidFill>
                <a:schemeClr val="bg1"/>
              </a:solidFill>
            </a:rPr>
            <a:t>Corpus</a:t>
          </a:r>
          <a:endParaRPr lang="en-IN" sz="2000" dirty="0">
            <a:solidFill>
              <a:schemeClr val="bg1"/>
            </a:solidFill>
          </a:endParaRPr>
        </a:p>
      </dgm:t>
    </dgm:pt>
    <dgm:pt modelId="{27C3B842-4B8D-4234-AD3E-CABA149F071A}" type="parTrans" cxnId="{D592250C-B649-4449-8E7F-F947A6271FFC}">
      <dgm:prSet/>
      <dgm:spPr/>
      <dgm:t>
        <a:bodyPr/>
        <a:lstStyle/>
        <a:p>
          <a:endParaRPr lang="en-IN"/>
        </a:p>
      </dgm:t>
    </dgm:pt>
    <dgm:pt modelId="{D29D753F-D95E-4B57-91EB-01A9C57782D9}" type="sibTrans" cxnId="{D592250C-B649-4449-8E7F-F947A6271FFC}">
      <dgm:prSet/>
      <dgm:spPr/>
      <dgm:t>
        <a:bodyPr/>
        <a:lstStyle/>
        <a:p>
          <a:endParaRPr lang="en-IN"/>
        </a:p>
      </dgm:t>
    </dgm:pt>
    <dgm:pt modelId="{53B9B3D4-704F-40C5-A364-572270A9F657}">
      <dgm:prSet phldrT="[Text]"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sz="1800" dirty="0" err="1" smtClean="0">
              <a:solidFill>
                <a:schemeClr val="tx1"/>
              </a:solidFill>
            </a:rPr>
            <a:t>Liepzig</a:t>
          </a:r>
          <a:r>
            <a:rPr lang="en-IN" sz="1800" dirty="0" smtClean="0">
              <a:solidFill>
                <a:schemeClr val="tx1"/>
              </a:solidFill>
            </a:rPr>
            <a:t> Hindi Corpus</a:t>
          </a:r>
          <a:endParaRPr lang="en-IN" sz="1800" dirty="0">
            <a:solidFill>
              <a:schemeClr val="tx1"/>
            </a:solidFill>
          </a:endParaRPr>
        </a:p>
      </dgm:t>
    </dgm:pt>
    <dgm:pt modelId="{7E962FCD-6897-42C3-9BCF-1989759C94A5}" type="parTrans" cxnId="{CB123C3B-9B62-4770-917D-6B9AA897CB54}">
      <dgm:prSet/>
      <dgm:spPr/>
      <dgm:t>
        <a:bodyPr/>
        <a:lstStyle/>
        <a:p>
          <a:endParaRPr lang="en-IN"/>
        </a:p>
      </dgm:t>
    </dgm:pt>
    <dgm:pt modelId="{D4CE97BB-5641-4A09-9A44-7B8ECFD637E7}" type="sibTrans" cxnId="{CB123C3B-9B62-4770-917D-6B9AA897CB54}">
      <dgm:prSet/>
      <dgm:spPr/>
      <dgm:t>
        <a:bodyPr/>
        <a:lstStyle/>
        <a:p>
          <a:endParaRPr lang="en-IN"/>
        </a:p>
      </dgm:t>
    </dgm:pt>
    <dgm:pt modelId="{0B78FB95-55CE-43A7-9853-6509C1F398C5}">
      <dgm:prSet phldrT="[Text]" custT="1"/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en-IN" sz="2000" dirty="0" smtClean="0">
              <a:solidFill>
                <a:schemeClr val="bg1"/>
              </a:solidFill>
            </a:rPr>
            <a:t>Embedding</a:t>
          </a:r>
          <a:endParaRPr lang="en-IN" sz="2000" dirty="0">
            <a:solidFill>
              <a:schemeClr val="bg1"/>
            </a:solidFill>
          </a:endParaRPr>
        </a:p>
      </dgm:t>
    </dgm:pt>
    <dgm:pt modelId="{89D98767-85C7-4AC8-ABF4-3069D8F2BBFF}" type="parTrans" cxnId="{27249A16-28A0-4DA3-A221-7E3CD21BFDD8}">
      <dgm:prSet/>
      <dgm:spPr/>
      <dgm:t>
        <a:bodyPr/>
        <a:lstStyle/>
        <a:p>
          <a:endParaRPr lang="en-IN"/>
        </a:p>
      </dgm:t>
    </dgm:pt>
    <dgm:pt modelId="{8D41E946-786F-4DAD-97E3-25FB4182CF1E}" type="sibTrans" cxnId="{27249A16-28A0-4DA3-A221-7E3CD21BFDD8}">
      <dgm:prSet/>
      <dgm:spPr/>
      <dgm:t>
        <a:bodyPr/>
        <a:lstStyle/>
        <a:p>
          <a:endParaRPr lang="en-IN"/>
        </a:p>
      </dgm:t>
    </dgm:pt>
    <dgm:pt modelId="{E80F5044-B1B5-466A-86E1-6FB240CBBFBB}">
      <dgm:prSet phldrT="[Text]"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sz="2000" dirty="0" err="1" smtClean="0">
              <a:solidFill>
                <a:schemeClr val="tx1"/>
              </a:solidFill>
            </a:rPr>
            <a:t>FastText</a:t>
          </a:r>
          <a:endParaRPr lang="en-IN" sz="2000" dirty="0">
            <a:solidFill>
              <a:schemeClr val="tx1"/>
            </a:solidFill>
          </a:endParaRPr>
        </a:p>
      </dgm:t>
    </dgm:pt>
    <dgm:pt modelId="{1A7631A4-B7BB-4015-87FC-46831AAF06A9}" type="sibTrans" cxnId="{09E0FC57-CACF-4025-B73A-977BC1674306}">
      <dgm:prSet/>
      <dgm:spPr/>
      <dgm:t>
        <a:bodyPr/>
        <a:lstStyle/>
        <a:p>
          <a:endParaRPr lang="en-IN"/>
        </a:p>
      </dgm:t>
    </dgm:pt>
    <dgm:pt modelId="{5E393038-71B2-4146-AC13-B54D2BC4104B}" type="parTrans" cxnId="{09E0FC57-CACF-4025-B73A-977BC1674306}">
      <dgm:prSet/>
      <dgm:spPr/>
      <dgm:t>
        <a:bodyPr/>
        <a:lstStyle/>
        <a:p>
          <a:endParaRPr lang="en-IN"/>
        </a:p>
      </dgm:t>
    </dgm:pt>
    <dgm:pt modelId="{3EB6A730-DBC1-4624-8100-5DB7D75E28AB}">
      <dgm:prSet phldrT="[Text]"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sz="2000" dirty="0" smtClean="0">
              <a:solidFill>
                <a:schemeClr val="tx1"/>
              </a:solidFill>
            </a:rPr>
            <a:t>Davidson</a:t>
          </a:r>
          <a:endParaRPr lang="en-IN" sz="2000" dirty="0">
            <a:solidFill>
              <a:schemeClr val="tx1"/>
            </a:solidFill>
          </a:endParaRPr>
        </a:p>
      </dgm:t>
    </dgm:pt>
    <dgm:pt modelId="{31B0B0C5-2BC8-49AB-A8FF-E11052862F70}" type="parTrans" cxnId="{630F0113-F7FD-4072-B90F-E34A5311E41E}">
      <dgm:prSet/>
      <dgm:spPr/>
      <dgm:t>
        <a:bodyPr/>
        <a:lstStyle/>
        <a:p>
          <a:endParaRPr lang="en-IN"/>
        </a:p>
      </dgm:t>
    </dgm:pt>
    <dgm:pt modelId="{70CB12D3-6728-478E-A7E3-772C8F4F7696}" type="sibTrans" cxnId="{630F0113-F7FD-4072-B90F-E34A5311E41E}">
      <dgm:prSet/>
      <dgm:spPr/>
      <dgm:t>
        <a:bodyPr/>
        <a:lstStyle/>
        <a:p>
          <a:endParaRPr lang="en-IN"/>
        </a:p>
      </dgm:t>
    </dgm:pt>
    <dgm:pt modelId="{E288AA1F-8FF6-48B4-9569-40C18B882953}">
      <dgm:prSet phldrT="[Text]"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sz="2000" dirty="0" smtClean="0">
              <a:solidFill>
                <a:schemeClr val="tx1"/>
              </a:solidFill>
            </a:rPr>
            <a:t>Indic-transliterate</a:t>
          </a:r>
          <a:endParaRPr lang="en-IN" sz="2000" dirty="0">
            <a:solidFill>
              <a:schemeClr val="tx1"/>
            </a:solidFill>
          </a:endParaRPr>
        </a:p>
      </dgm:t>
    </dgm:pt>
    <dgm:pt modelId="{00771C5C-496E-4A3E-8BF2-B45B81A27735}" type="parTrans" cxnId="{DBFCD7A2-502A-4E5B-8169-353D250D8DE0}">
      <dgm:prSet/>
      <dgm:spPr/>
      <dgm:t>
        <a:bodyPr/>
        <a:lstStyle/>
        <a:p>
          <a:endParaRPr lang="en-IN"/>
        </a:p>
      </dgm:t>
    </dgm:pt>
    <dgm:pt modelId="{A4E4FD82-073A-48E2-B473-FF4F8CFB6373}" type="sibTrans" cxnId="{DBFCD7A2-502A-4E5B-8169-353D250D8DE0}">
      <dgm:prSet/>
      <dgm:spPr/>
      <dgm:t>
        <a:bodyPr/>
        <a:lstStyle/>
        <a:p>
          <a:endParaRPr lang="en-IN"/>
        </a:p>
      </dgm:t>
    </dgm:pt>
    <dgm:pt modelId="{1D4706A3-2ECD-4537-9A9F-622862AE6829}">
      <dgm:prSet phldrT="[Text]"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sz="1800" dirty="0" smtClean="0">
              <a:solidFill>
                <a:schemeClr val="tx1"/>
              </a:solidFill>
            </a:rPr>
            <a:t>Hindi Profanity List</a:t>
          </a:r>
          <a:endParaRPr lang="en-IN" sz="1800" dirty="0">
            <a:solidFill>
              <a:schemeClr val="tx1"/>
            </a:solidFill>
          </a:endParaRPr>
        </a:p>
      </dgm:t>
    </dgm:pt>
    <dgm:pt modelId="{6F86AAA6-2942-449E-8D18-84D4B715D3E5}" type="parTrans" cxnId="{0293632A-46AE-4F7F-91FB-C8C5CA2284B8}">
      <dgm:prSet/>
      <dgm:spPr/>
      <dgm:t>
        <a:bodyPr/>
        <a:lstStyle/>
        <a:p>
          <a:endParaRPr lang="en-IN"/>
        </a:p>
      </dgm:t>
    </dgm:pt>
    <dgm:pt modelId="{60109CA8-54F8-42BB-B2FF-292DC8985BD3}" type="sibTrans" cxnId="{0293632A-46AE-4F7F-91FB-C8C5CA2284B8}">
      <dgm:prSet/>
      <dgm:spPr/>
      <dgm:t>
        <a:bodyPr/>
        <a:lstStyle/>
        <a:p>
          <a:endParaRPr lang="en-IN"/>
        </a:p>
      </dgm:t>
    </dgm:pt>
    <dgm:pt modelId="{BDDABD91-FBAC-4FDE-8C14-CCC9BAF5AC5E}">
      <dgm:prSet phldrT="[Text]"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sz="2000" dirty="0" smtClean="0">
              <a:solidFill>
                <a:schemeClr val="tx1"/>
              </a:solidFill>
            </a:rPr>
            <a:t>Word2Vec</a:t>
          </a:r>
          <a:endParaRPr lang="en-IN" sz="2000" dirty="0">
            <a:solidFill>
              <a:schemeClr val="tx1"/>
            </a:solidFill>
          </a:endParaRPr>
        </a:p>
      </dgm:t>
    </dgm:pt>
    <dgm:pt modelId="{A95AEC29-E30C-459D-8FD9-56AC47C363DC}" type="parTrans" cxnId="{8C4ACDE5-7309-4468-B305-59C4DA9A886E}">
      <dgm:prSet/>
      <dgm:spPr/>
      <dgm:t>
        <a:bodyPr/>
        <a:lstStyle/>
        <a:p>
          <a:endParaRPr lang="en-IN"/>
        </a:p>
      </dgm:t>
    </dgm:pt>
    <dgm:pt modelId="{B69E11D7-CCA8-4C7D-A42A-547D2EAB4AE2}" type="sibTrans" cxnId="{8C4ACDE5-7309-4468-B305-59C4DA9A886E}">
      <dgm:prSet/>
      <dgm:spPr/>
      <dgm:t>
        <a:bodyPr/>
        <a:lstStyle/>
        <a:p>
          <a:endParaRPr lang="en-IN"/>
        </a:p>
      </dgm:t>
    </dgm:pt>
    <dgm:pt modelId="{DA5C2A85-4C64-4134-9391-12483F691218}">
      <dgm:prSet phldrT="[Text]" custT="1"/>
      <dgm:spPr>
        <a:noFill/>
        <a:ln>
          <a:solidFill>
            <a:srgbClr val="FFC000"/>
          </a:solidFill>
        </a:ln>
      </dgm:spPr>
      <dgm:t>
        <a:bodyPr/>
        <a:lstStyle/>
        <a:p>
          <a:r>
            <a:rPr lang="en-IN" sz="2000" dirty="0" err="1" smtClean="0">
              <a:solidFill>
                <a:schemeClr val="tx1"/>
              </a:solidFill>
            </a:rPr>
            <a:t>GloVe</a:t>
          </a:r>
          <a:endParaRPr lang="en-IN" sz="2000" dirty="0">
            <a:solidFill>
              <a:schemeClr val="tx1"/>
            </a:solidFill>
          </a:endParaRPr>
        </a:p>
      </dgm:t>
    </dgm:pt>
    <dgm:pt modelId="{C76F11E3-EDD4-4600-BA86-7DEB6789FC5A}" type="parTrans" cxnId="{72C0D23F-0751-40B0-8CFD-0972DD5147A7}">
      <dgm:prSet/>
      <dgm:spPr/>
      <dgm:t>
        <a:bodyPr/>
        <a:lstStyle/>
        <a:p>
          <a:endParaRPr lang="en-IN"/>
        </a:p>
      </dgm:t>
    </dgm:pt>
    <dgm:pt modelId="{588D403A-10F4-4E31-BFF8-F6A20D63A1D1}" type="sibTrans" cxnId="{72C0D23F-0751-40B0-8CFD-0972DD5147A7}">
      <dgm:prSet/>
      <dgm:spPr/>
      <dgm:t>
        <a:bodyPr/>
        <a:lstStyle/>
        <a:p>
          <a:endParaRPr lang="en-IN"/>
        </a:p>
      </dgm:t>
    </dgm:pt>
    <dgm:pt modelId="{6BB5A4D0-E81D-452F-89D0-8281C99C4C1A}" type="pres">
      <dgm:prSet presAssocID="{D83F9BBA-8DD1-49C0-96AE-0BC59129497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2DA94F8-529E-437F-A0AC-18295240A5E0}" type="pres">
      <dgm:prSet presAssocID="{D83F9BBA-8DD1-49C0-96AE-0BC59129497F}" presName="children" presStyleCnt="0"/>
      <dgm:spPr/>
    </dgm:pt>
    <dgm:pt modelId="{508E7329-A45A-4CFA-A077-D395A384B923}" type="pres">
      <dgm:prSet presAssocID="{D83F9BBA-8DD1-49C0-96AE-0BC59129497F}" presName="child1group" presStyleCnt="0"/>
      <dgm:spPr/>
    </dgm:pt>
    <dgm:pt modelId="{D68DF689-2B81-4BC0-A814-2DF4F9EDAA97}" type="pres">
      <dgm:prSet presAssocID="{D83F9BBA-8DD1-49C0-96AE-0BC59129497F}" presName="child1" presStyleLbl="bgAcc1" presStyleIdx="0" presStyleCnt="4"/>
      <dgm:spPr/>
      <dgm:t>
        <a:bodyPr/>
        <a:lstStyle/>
        <a:p>
          <a:endParaRPr lang="en-IN"/>
        </a:p>
      </dgm:t>
    </dgm:pt>
    <dgm:pt modelId="{C0328F9F-3D41-4FDF-931C-14C92391D563}" type="pres">
      <dgm:prSet presAssocID="{D83F9BBA-8DD1-49C0-96AE-0BC59129497F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56AC928-8188-476C-91EC-580DC84E7CF6}" type="pres">
      <dgm:prSet presAssocID="{D83F9BBA-8DD1-49C0-96AE-0BC59129497F}" presName="child2group" presStyleCnt="0"/>
      <dgm:spPr/>
    </dgm:pt>
    <dgm:pt modelId="{88D55E3F-8C57-4D1D-85C7-307BA23B50DD}" type="pres">
      <dgm:prSet presAssocID="{D83F9BBA-8DD1-49C0-96AE-0BC59129497F}" presName="child2" presStyleLbl="bgAcc1" presStyleIdx="1" presStyleCnt="4" custLinFactNeighborX="4135"/>
      <dgm:spPr/>
      <dgm:t>
        <a:bodyPr/>
        <a:lstStyle/>
        <a:p>
          <a:endParaRPr lang="en-IN"/>
        </a:p>
      </dgm:t>
    </dgm:pt>
    <dgm:pt modelId="{236DBD26-3886-4D90-82F5-09D3E27D38EE}" type="pres">
      <dgm:prSet presAssocID="{D83F9BBA-8DD1-49C0-96AE-0BC59129497F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E9CABB-0360-4754-8863-D3A38B4DC6B7}" type="pres">
      <dgm:prSet presAssocID="{D83F9BBA-8DD1-49C0-96AE-0BC59129497F}" presName="child3group" presStyleCnt="0"/>
      <dgm:spPr/>
    </dgm:pt>
    <dgm:pt modelId="{ED502A89-B38C-4E69-8860-A17A8EBA6504}" type="pres">
      <dgm:prSet presAssocID="{D83F9BBA-8DD1-49C0-96AE-0BC59129497F}" presName="child3" presStyleLbl="bgAcc1" presStyleIdx="2" presStyleCnt="4" custLinFactNeighborX="5514"/>
      <dgm:spPr/>
      <dgm:t>
        <a:bodyPr/>
        <a:lstStyle/>
        <a:p>
          <a:endParaRPr lang="en-IN"/>
        </a:p>
      </dgm:t>
    </dgm:pt>
    <dgm:pt modelId="{2639241B-21E4-400A-A0C7-942DEDA6E957}" type="pres">
      <dgm:prSet presAssocID="{D83F9BBA-8DD1-49C0-96AE-0BC59129497F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0586427-6010-4804-9683-2E38D899189D}" type="pres">
      <dgm:prSet presAssocID="{D83F9BBA-8DD1-49C0-96AE-0BC59129497F}" presName="child4group" presStyleCnt="0"/>
      <dgm:spPr/>
    </dgm:pt>
    <dgm:pt modelId="{778ABC12-33B9-4E0D-8F8C-38958CCCF68E}" type="pres">
      <dgm:prSet presAssocID="{D83F9BBA-8DD1-49C0-96AE-0BC59129497F}" presName="child4" presStyleLbl="bgAcc1" presStyleIdx="3" presStyleCnt="4"/>
      <dgm:spPr/>
      <dgm:t>
        <a:bodyPr/>
        <a:lstStyle/>
        <a:p>
          <a:endParaRPr lang="en-IN"/>
        </a:p>
      </dgm:t>
    </dgm:pt>
    <dgm:pt modelId="{B4101F67-4DC8-4A4F-82F8-E47E902E776C}" type="pres">
      <dgm:prSet presAssocID="{D83F9BBA-8DD1-49C0-96AE-0BC59129497F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4046B9F-4257-4F79-9DF5-23F9B18B5950}" type="pres">
      <dgm:prSet presAssocID="{D83F9BBA-8DD1-49C0-96AE-0BC59129497F}" presName="childPlaceholder" presStyleCnt="0"/>
      <dgm:spPr/>
    </dgm:pt>
    <dgm:pt modelId="{B92D31BA-43BD-4652-88A6-1E6E33F0C6C3}" type="pres">
      <dgm:prSet presAssocID="{D83F9BBA-8DD1-49C0-96AE-0BC59129497F}" presName="circle" presStyleCnt="0"/>
      <dgm:spPr/>
    </dgm:pt>
    <dgm:pt modelId="{865DA027-1548-4DC4-8D1E-1FC0C233D6B5}" type="pres">
      <dgm:prSet presAssocID="{D83F9BBA-8DD1-49C0-96AE-0BC59129497F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8BAC186-F2D9-4112-BE06-9106AEAFC463}" type="pres">
      <dgm:prSet presAssocID="{D83F9BBA-8DD1-49C0-96AE-0BC59129497F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A9D2DF7-5DE1-48EB-841B-FB375E1185BD}" type="pres">
      <dgm:prSet presAssocID="{D83F9BBA-8DD1-49C0-96AE-0BC59129497F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4B7BA28-546F-4661-B70C-899639D164DA}" type="pres">
      <dgm:prSet presAssocID="{D83F9BBA-8DD1-49C0-96AE-0BC59129497F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BBEB695-FAB1-4F5E-9BA5-98738E55A2A9}" type="pres">
      <dgm:prSet presAssocID="{D83F9BBA-8DD1-49C0-96AE-0BC59129497F}" presName="quadrantPlaceholder" presStyleCnt="0"/>
      <dgm:spPr/>
    </dgm:pt>
    <dgm:pt modelId="{87C44358-C200-4F29-BB6C-BA8DF89FA847}" type="pres">
      <dgm:prSet presAssocID="{D83F9BBA-8DD1-49C0-96AE-0BC59129497F}" presName="center1" presStyleLbl="fgShp" presStyleIdx="0" presStyleCnt="2"/>
      <dgm:spPr/>
    </dgm:pt>
    <dgm:pt modelId="{868E49DA-AC5F-4C02-B4BE-A1C695176CDC}" type="pres">
      <dgm:prSet presAssocID="{D83F9BBA-8DD1-49C0-96AE-0BC59129497F}" presName="center2" presStyleLbl="fgShp" presStyleIdx="1" presStyleCnt="2"/>
      <dgm:spPr/>
    </dgm:pt>
  </dgm:ptLst>
  <dgm:cxnLst>
    <dgm:cxn modelId="{DBFCD7A2-502A-4E5B-8169-353D250D8DE0}" srcId="{FAE6C4D7-B840-4CFA-952A-C1C60F5E8D99}" destId="{E288AA1F-8FF6-48B4-9569-40C18B882953}" srcOrd="1" destOrd="0" parTransId="{00771C5C-496E-4A3E-8BF2-B45B81A27735}" sibTransId="{A4E4FD82-073A-48E2-B473-FF4F8CFB6373}"/>
    <dgm:cxn modelId="{B06E46E6-868B-4104-B774-3B7363366B18}" type="presOf" srcId="{43EAB923-DB12-43D7-9E86-D9722507764C}" destId="{C0328F9F-3D41-4FDF-931C-14C92391D563}" srcOrd="1" destOrd="0" presId="urn:microsoft.com/office/officeart/2005/8/layout/cycle4"/>
    <dgm:cxn modelId="{AF3ED526-513E-4C4C-89D5-74421965EA1C}" type="presOf" srcId="{8B69DD37-8D6E-4D11-9E0B-61676F2E9ECE}" destId="{88D55E3F-8C57-4D1D-85C7-307BA23B50DD}" srcOrd="0" destOrd="0" presId="urn:microsoft.com/office/officeart/2005/8/layout/cycle4"/>
    <dgm:cxn modelId="{D1780A13-B517-4A58-9D3F-F1DAF2D75388}" srcId="{D83F9BBA-8DD1-49C0-96AE-0BC59129497F}" destId="{608A3D67-7237-4B2D-886D-D15261E9DC84}" srcOrd="0" destOrd="0" parTransId="{11BEACFF-2ADC-4AA3-8F7B-30C0607CF009}" sibTransId="{8CE75CAD-9C43-4453-9EE7-0F265E06ED4C}"/>
    <dgm:cxn modelId="{BFC08686-7ED4-40E4-B1D1-F2F451B3D693}" type="presOf" srcId="{D83F9BBA-8DD1-49C0-96AE-0BC59129497F}" destId="{6BB5A4D0-E81D-452F-89D0-8281C99C4C1A}" srcOrd="0" destOrd="0" presId="urn:microsoft.com/office/officeart/2005/8/layout/cycle4"/>
    <dgm:cxn modelId="{EF23B0CD-CF44-4A92-918A-A95E08F9FC2C}" type="presOf" srcId="{BDDABD91-FBAC-4FDE-8C14-CCC9BAF5AC5E}" destId="{B4101F67-4DC8-4A4F-82F8-E47E902E776C}" srcOrd="1" destOrd="1" presId="urn:microsoft.com/office/officeart/2005/8/layout/cycle4"/>
    <dgm:cxn modelId="{679481BF-ACFA-4266-BB9B-0EFFF5074E65}" type="presOf" srcId="{8B69DD37-8D6E-4D11-9E0B-61676F2E9ECE}" destId="{236DBD26-3886-4D90-82F5-09D3E27D38EE}" srcOrd="1" destOrd="0" presId="urn:microsoft.com/office/officeart/2005/8/layout/cycle4"/>
    <dgm:cxn modelId="{DF805E79-93E4-4792-8710-1ECAB5EEC092}" type="presOf" srcId="{FAE6C4D7-B840-4CFA-952A-C1C60F5E8D99}" destId="{C8BAC186-F2D9-4112-BE06-9106AEAFC463}" srcOrd="0" destOrd="0" presId="urn:microsoft.com/office/officeart/2005/8/layout/cycle4"/>
    <dgm:cxn modelId="{9EEC8F29-D712-4230-9E35-2D925C3430CD}" srcId="{608A3D67-7237-4B2D-886D-D15261E9DC84}" destId="{43EAB923-DB12-43D7-9E86-D9722507764C}" srcOrd="0" destOrd="0" parTransId="{F95CA3B7-1085-43E0-80C5-8A5802BC7C1E}" sibTransId="{C1B665FD-C2BA-4373-82D0-28543B4F06AB}"/>
    <dgm:cxn modelId="{48E75554-DA0E-4D38-8E19-9AC11F755C76}" type="presOf" srcId="{3EB6A730-DBC1-4624-8100-5DB7D75E28AB}" destId="{C0328F9F-3D41-4FDF-931C-14C92391D563}" srcOrd="1" destOrd="1" presId="urn:microsoft.com/office/officeart/2005/8/layout/cycle4"/>
    <dgm:cxn modelId="{72C0D23F-0751-40B0-8CFD-0972DD5147A7}" srcId="{0B78FB95-55CE-43A7-9853-6509C1F398C5}" destId="{DA5C2A85-4C64-4134-9391-12483F691218}" srcOrd="2" destOrd="0" parTransId="{C76F11E3-EDD4-4600-BA86-7DEB6789FC5A}" sibTransId="{588D403A-10F4-4E31-BFF8-F6A20D63A1D1}"/>
    <dgm:cxn modelId="{D824F30E-65B8-4133-A6E1-85F0E691BBFA}" type="presOf" srcId="{B63CE1AC-A6A2-4F4A-84FB-45A55AD51D0F}" destId="{BA9D2DF7-5DE1-48EB-841B-FB375E1185BD}" srcOrd="0" destOrd="0" presId="urn:microsoft.com/office/officeart/2005/8/layout/cycle4"/>
    <dgm:cxn modelId="{630F0113-F7FD-4072-B90F-E34A5311E41E}" srcId="{608A3D67-7237-4B2D-886D-D15261E9DC84}" destId="{3EB6A730-DBC1-4624-8100-5DB7D75E28AB}" srcOrd="1" destOrd="0" parTransId="{31B0B0C5-2BC8-49AB-A8FF-E11052862F70}" sibTransId="{70CB12D3-6728-478E-A7E3-772C8F4F7696}"/>
    <dgm:cxn modelId="{0293632A-46AE-4F7F-91FB-C8C5CA2284B8}" srcId="{B63CE1AC-A6A2-4F4A-84FB-45A55AD51D0F}" destId="{1D4706A3-2ECD-4537-9A9F-622862AE6829}" srcOrd="1" destOrd="0" parTransId="{6F86AAA6-2942-449E-8D18-84D4B715D3E5}" sibTransId="{60109CA8-54F8-42BB-B2FF-292DC8985BD3}"/>
    <dgm:cxn modelId="{0C3B283E-FE8C-4935-A5B9-3D42C336EA2B}" type="presOf" srcId="{0B78FB95-55CE-43A7-9853-6509C1F398C5}" destId="{D4B7BA28-546F-4661-B70C-899639D164DA}" srcOrd="0" destOrd="0" presId="urn:microsoft.com/office/officeart/2005/8/layout/cycle4"/>
    <dgm:cxn modelId="{2BBEDDAC-0840-4A77-9C22-EF2DA39970A3}" type="presOf" srcId="{E80F5044-B1B5-466A-86E1-6FB240CBBFBB}" destId="{778ABC12-33B9-4E0D-8F8C-38958CCCF68E}" srcOrd="0" destOrd="0" presId="urn:microsoft.com/office/officeart/2005/8/layout/cycle4"/>
    <dgm:cxn modelId="{8AC5FBAA-262E-46EF-B82D-F2AC7521D9A4}" type="presOf" srcId="{DA5C2A85-4C64-4134-9391-12483F691218}" destId="{B4101F67-4DC8-4A4F-82F8-E47E902E776C}" srcOrd="1" destOrd="2" presId="urn:microsoft.com/office/officeart/2005/8/layout/cycle4"/>
    <dgm:cxn modelId="{15CC2942-EFB3-4919-9C22-7B569A1A80CF}" type="presOf" srcId="{1D4706A3-2ECD-4537-9A9F-622862AE6829}" destId="{2639241B-21E4-400A-A0C7-942DEDA6E957}" srcOrd="1" destOrd="1" presId="urn:microsoft.com/office/officeart/2005/8/layout/cycle4"/>
    <dgm:cxn modelId="{B03756EF-CC04-432D-AA44-2BD1DA190EB8}" type="presOf" srcId="{43EAB923-DB12-43D7-9E86-D9722507764C}" destId="{D68DF689-2B81-4BC0-A814-2DF4F9EDAA97}" srcOrd="0" destOrd="0" presId="urn:microsoft.com/office/officeart/2005/8/layout/cycle4"/>
    <dgm:cxn modelId="{DAFD3A79-BDB9-4EC0-A712-082F14E10E01}" type="presOf" srcId="{DA5C2A85-4C64-4134-9391-12483F691218}" destId="{778ABC12-33B9-4E0D-8F8C-38958CCCF68E}" srcOrd="0" destOrd="2" presId="urn:microsoft.com/office/officeart/2005/8/layout/cycle4"/>
    <dgm:cxn modelId="{9E05D060-F974-45D0-A950-A0091B63A07D}" type="presOf" srcId="{E80F5044-B1B5-466A-86E1-6FB240CBBFBB}" destId="{B4101F67-4DC8-4A4F-82F8-E47E902E776C}" srcOrd="1" destOrd="0" presId="urn:microsoft.com/office/officeart/2005/8/layout/cycle4"/>
    <dgm:cxn modelId="{3E7360D4-E868-457A-98CE-70A098631B69}" type="presOf" srcId="{608A3D67-7237-4B2D-886D-D15261E9DC84}" destId="{865DA027-1548-4DC4-8D1E-1FC0C233D6B5}" srcOrd="0" destOrd="0" presId="urn:microsoft.com/office/officeart/2005/8/layout/cycle4"/>
    <dgm:cxn modelId="{09E0FC57-CACF-4025-B73A-977BC1674306}" srcId="{0B78FB95-55CE-43A7-9853-6509C1F398C5}" destId="{E80F5044-B1B5-466A-86E1-6FB240CBBFBB}" srcOrd="0" destOrd="0" parTransId="{5E393038-71B2-4146-AC13-B54D2BC4104B}" sibTransId="{1A7631A4-B7BB-4015-87FC-46831AAF06A9}"/>
    <dgm:cxn modelId="{9870956D-1E79-47CC-A60E-43817FCBAFE0}" type="presOf" srcId="{1D4706A3-2ECD-4537-9A9F-622862AE6829}" destId="{ED502A89-B38C-4E69-8860-A17A8EBA6504}" srcOrd="0" destOrd="1" presId="urn:microsoft.com/office/officeart/2005/8/layout/cycle4"/>
    <dgm:cxn modelId="{FC40486D-9E78-490C-B872-CC72D514A778}" srcId="{FAE6C4D7-B840-4CFA-952A-C1C60F5E8D99}" destId="{8B69DD37-8D6E-4D11-9E0B-61676F2E9ECE}" srcOrd="0" destOrd="0" parTransId="{C9D9C5C4-33A0-482D-A134-1904A8C24873}" sibTransId="{12BFE2D5-F2DD-4596-AB2E-5D6D597E97CA}"/>
    <dgm:cxn modelId="{26610DC0-5C32-4AF9-B8AF-8986B1D30886}" type="presOf" srcId="{BDDABD91-FBAC-4FDE-8C14-CCC9BAF5AC5E}" destId="{778ABC12-33B9-4E0D-8F8C-38958CCCF68E}" srcOrd="0" destOrd="1" presId="urn:microsoft.com/office/officeart/2005/8/layout/cycle4"/>
    <dgm:cxn modelId="{D592250C-B649-4449-8E7F-F947A6271FFC}" srcId="{D83F9BBA-8DD1-49C0-96AE-0BC59129497F}" destId="{B63CE1AC-A6A2-4F4A-84FB-45A55AD51D0F}" srcOrd="2" destOrd="0" parTransId="{27C3B842-4B8D-4234-AD3E-CABA149F071A}" sibTransId="{D29D753F-D95E-4B57-91EB-01A9C57782D9}"/>
    <dgm:cxn modelId="{CB123C3B-9B62-4770-917D-6B9AA897CB54}" srcId="{B63CE1AC-A6A2-4F4A-84FB-45A55AD51D0F}" destId="{53B9B3D4-704F-40C5-A364-572270A9F657}" srcOrd="0" destOrd="0" parTransId="{7E962FCD-6897-42C3-9BCF-1989759C94A5}" sibTransId="{D4CE97BB-5641-4A09-9A44-7B8ECFD637E7}"/>
    <dgm:cxn modelId="{892056AD-CEF1-4A11-96F8-8D724F6D8E78}" type="presOf" srcId="{53B9B3D4-704F-40C5-A364-572270A9F657}" destId="{2639241B-21E4-400A-A0C7-942DEDA6E957}" srcOrd="1" destOrd="0" presId="urn:microsoft.com/office/officeart/2005/8/layout/cycle4"/>
    <dgm:cxn modelId="{B85B4731-93B6-4BFC-B55D-B21338CE21FA}" type="presOf" srcId="{E288AA1F-8FF6-48B4-9569-40C18B882953}" destId="{236DBD26-3886-4D90-82F5-09D3E27D38EE}" srcOrd="1" destOrd="1" presId="urn:microsoft.com/office/officeart/2005/8/layout/cycle4"/>
    <dgm:cxn modelId="{31C7FD0E-8592-425B-BCF2-7D5A2EB18E86}" type="presOf" srcId="{E288AA1F-8FF6-48B4-9569-40C18B882953}" destId="{88D55E3F-8C57-4D1D-85C7-307BA23B50DD}" srcOrd="0" destOrd="1" presId="urn:microsoft.com/office/officeart/2005/8/layout/cycle4"/>
    <dgm:cxn modelId="{8C4ACDE5-7309-4468-B305-59C4DA9A886E}" srcId="{0B78FB95-55CE-43A7-9853-6509C1F398C5}" destId="{BDDABD91-FBAC-4FDE-8C14-CCC9BAF5AC5E}" srcOrd="1" destOrd="0" parTransId="{A95AEC29-E30C-459D-8FD9-56AC47C363DC}" sibTransId="{B69E11D7-CCA8-4C7D-A42A-547D2EAB4AE2}"/>
    <dgm:cxn modelId="{DCCC5F48-B197-465E-B048-26C1A75047DF}" srcId="{D83F9BBA-8DD1-49C0-96AE-0BC59129497F}" destId="{FAE6C4D7-B840-4CFA-952A-C1C60F5E8D99}" srcOrd="1" destOrd="0" parTransId="{1BFDAD50-2EF7-4D59-A369-2BC29F401ED8}" sibTransId="{A82E1664-58F4-473A-AEA1-26151B8D8236}"/>
    <dgm:cxn modelId="{BFCE1B82-C745-44FD-8712-DFAA250ABF6C}" type="presOf" srcId="{3EB6A730-DBC1-4624-8100-5DB7D75E28AB}" destId="{D68DF689-2B81-4BC0-A814-2DF4F9EDAA97}" srcOrd="0" destOrd="1" presId="urn:microsoft.com/office/officeart/2005/8/layout/cycle4"/>
    <dgm:cxn modelId="{27249A16-28A0-4DA3-A221-7E3CD21BFDD8}" srcId="{D83F9BBA-8DD1-49C0-96AE-0BC59129497F}" destId="{0B78FB95-55CE-43A7-9853-6509C1F398C5}" srcOrd="3" destOrd="0" parTransId="{89D98767-85C7-4AC8-ABF4-3069D8F2BBFF}" sibTransId="{8D41E946-786F-4DAD-97E3-25FB4182CF1E}"/>
    <dgm:cxn modelId="{5D0171B4-06B4-4DEB-8B61-F92BC793D0AF}" type="presOf" srcId="{53B9B3D4-704F-40C5-A364-572270A9F657}" destId="{ED502A89-B38C-4E69-8860-A17A8EBA6504}" srcOrd="0" destOrd="0" presId="urn:microsoft.com/office/officeart/2005/8/layout/cycle4"/>
    <dgm:cxn modelId="{150D593E-DF41-4960-B8F8-DF449247F14A}" type="presParOf" srcId="{6BB5A4D0-E81D-452F-89D0-8281C99C4C1A}" destId="{C2DA94F8-529E-437F-A0AC-18295240A5E0}" srcOrd="0" destOrd="0" presId="urn:microsoft.com/office/officeart/2005/8/layout/cycle4"/>
    <dgm:cxn modelId="{9ECBB763-E059-40FC-8CB5-528F0F5F4C3F}" type="presParOf" srcId="{C2DA94F8-529E-437F-A0AC-18295240A5E0}" destId="{508E7329-A45A-4CFA-A077-D395A384B923}" srcOrd="0" destOrd="0" presId="urn:microsoft.com/office/officeart/2005/8/layout/cycle4"/>
    <dgm:cxn modelId="{95C97537-D40C-428C-868D-6FED207D9609}" type="presParOf" srcId="{508E7329-A45A-4CFA-A077-D395A384B923}" destId="{D68DF689-2B81-4BC0-A814-2DF4F9EDAA97}" srcOrd="0" destOrd="0" presId="urn:microsoft.com/office/officeart/2005/8/layout/cycle4"/>
    <dgm:cxn modelId="{54C70826-2F11-423E-BD41-A392C3883D44}" type="presParOf" srcId="{508E7329-A45A-4CFA-A077-D395A384B923}" destId="{C0328F9F-3D41-4FDF-931C-14C92391D563}" srcOrd="1" destOrd="0" presId="urn:microsoft.com/office/officeart/2005/8/layout/cycle4"/>
    <dgm:cxn modelId="{7067DC93-2C7B-47A1-8D0B-BA20CF9185CA}" type="presParOf" srcId="{C2DA94F8-529E-437F-A0AC-18295240A5E0}" destId="{F56AC928-8188-476C-91EC-580DC84E7CF6}" srcOrd="1" destOrd="0" presId="urn:microsoft.com/office/officeart/2005/8/layout/cycle4"/>
    <dgm:cxn modelId="{FEB1CFC4-DA73-4502-BD47-8BE74F9948B2}" type="presParOf" srcId="{F56AC928-8188-476C-91EC-580DC84E7CF6}" destId="{88D55E3F-8C57-4D1D-85C7-307BA23B50DD}" srcOrd="0" destOrd="0" presId="urn:microsoft.com/office/officeart/2005/8/layout/cycle4"/>
    <dgm:cxn modelId="{3B054D1E-365C-4DC1-ABBA-A4CCBC6277D4}" type="presParOf" srcId="{F56AC928-8188-476C-91EC-580DC84E7CF6}" destId="{236DBD26-3886-4D90-82F5-09D3E27D38EE}" srcOrd="1" destOrd="0" presId="urn:microsoft.com/office/officeart/2005/8/layout/cycle4"/>
    <dgm:cxn modelId="{3BD4B1A6-2689-4492-95EF-C6DE551D5433}" type="presParOf" srcId="{C2DA94F8-529E-437F-A0AC-18295240A5E0}" destId="{7BE9CABB-0360-4754-8863-D3A38B4DC6B7}" srcOrd="2" destOrd="0" presId="urn:microsoft.com/office/officeart/2005/8/layout/cycle4"/>
    <dgm:cxn modelId="{EF9C7203-5DB4-4865-95B2-5AB3BD25F414}" type="presParOf" srcId="{7BE9CABB-0360-4754-8863-D3A38B4DC6B7}" destId="{ED502A89-B38C-4E69-8860-A17A8EBA6504}" srcOrd="0" destOrd="0" presId="urn:microsoft.com/office/officeart/2005/8/layout/cycle4"/>
    <dgm:cxn modelId="{C4246A76-C532-4518-B363-68F077FD3753}" type="presParOf" srcId="{7BE9CABB-0360-4754-8863-D3A38B4DC6B7}" destId="{2639241B-21E4-400A-A0C7-942DEDA6E957}" srcOrd="1" destOrd="0" presId="urn:microsoft.com/office/officeart/2005/8/layout/cycle4"/>
    <dgm:cxn modelId="{6E264C54-22E8-4264-B003-CE893424B8B8}" type="presParOf" srcId="{C2DA94F8-529E-437F-A0AC-18295240A5E0}" destId="{00586427-6010-4804-9683-2E38D899189D}" srcOrd="3" destOrd="0" presId="urn:microsoft.com/office/officeart/2005/8/layout/cycle4"/>
    <dgm:cxn modelId="{B4981B1A-8EAA-4529-B1F5-D6B54E2F755A}" type="presParOf" srcId="{00586427-6010-4804-9683-2E38D899189D}" destId="{778ABC12-33B9-4E0D-8F8C-38958CCCF68E}" srcOrd="0" destOrd="0" presId="urn:microsoft.com/office/officeart/2005/8/layout/cycle4"/>
    <dgm:cxn modelId="{7CB2AE35-1DC3-4CB8-B1CE-53CDE5F46566}" type="presParOf" srcId="{00586427-6010-4804-9683-2E38D899189D}" destId="{B4101F67-4DC8-4A4F-82F8-E47E902E776C}" srcOrd="1" destOrd="0" presId="urn:microsoft.com/office/officeart/2005/8/layout/cycle4"/>
    <dgm:cxn modelId="{318916B5-7BD5-4A40-8D16-4DE766ADCD24}" type="presParOf" srcId="{C2DA94F8-529E-437F-A0AC-18295240A5E0}" destId="{44046B9F-4257-4F79-9DF5-23F9B18B5950}" srcOrd="4" destOrd="0" presId="urn:microsoft.com/office/officeart/2005/8/layout/cycle4"/>
    <dgm:cxn modelId="{D253AC48-B928-4631-A434-1454BA3523FD}" type="presParOf" srcId="{6BB5A4D0-E81D-452F-89D0-8281C99C4C1A}" destId="{B92D31BA-43BD-4652-88A6-1E6E33F0C6C3}" srcOrd="1" destOrd="0" presId="urn:microsoft.com/office/officeart/2005/8/layout/cycle4"/>
    <dgm:cxn modelId="{2A51D8E5-B4A0-4EA2-9491-EB854A951F27}" type="presParOf" srcId="{B92D31BA-43BD-4652-88A6-1E6E33F0C6C3}" destId="{865DA027-1548-4DC4-8D1E-1FC0C233D6B5}" srcOrd="0" destOrd="0" presId="urn:microsoft.com/office/officeart/2005/8/layout/cycle4"/>
    <dgm:cxn modelId="{3A39DD67-00C3-41DB-A380-0975AD21B66C}" type="presParOf" srcId="{B92D31BA-43BD-4652-88A6-1E6E33F0C6C3}" destId="{C8BAC186-F2D9-4112-BE06-9106AEAFC463}" srcOrd="1" destOrd="0" presId="urn:microsoft.com/office/officeart/2005/8/layout/cycle4"/>
    <dgm:cxn modelId="{C4F028ED-6D0A-4241-916D-B6DA961369B2}" type="presParOf" srcId="{B92D31BA-43BD-4652-88A6-1E6E33F0C6C3}" destId="{BA9D2DF7-5DE1-48EB-841B-FB375E1185BD}" srcOrd="2" destOrd="0" presId="urn:microsoft.com/office/officeart/2005/8/layout/cycle4"/>
    <dgm:cxn modelId="{A2446586-3CB4-471B-9917-1828A908087B}" type="presParOf" srcId="{B92D31BA-43BD-4652-88A6-1E6E33F0C6C3}" destId="{D4B7BA28-546F-4661-B70C-899639D164DA}" srcOrd="3" destOrd="0" presId="urn:microsoft.com/office/officeart/2005/8/layout/cycle4"/>
    <dgm:cxn modelId="{A1913044-9B29-471F-8B91-939380EC4F3E}" type="presParOf" srcId="{B92D31BA-43BD-4652-88A6-1E6E33F0C6C3}" destId="{CBBEB695-FAB1-4F5E-9BA5-98738E55A2A9}" srcOrd="4" destOrd="0" presId="urn:microsoft.com/office/officeart/2005/8/layout/cycle4"/>
    <dgm:cxn modelId="{019A1890-62C5-450F-AAC8-4BB1F668D5E7}" type="presParOf" srcId="{6BB5A4D0-E81D-452F-89D0-8281C99C4C1A}" destId="{87C44358-C200-4F29-BB6C-BA8DF89FA847}" srcOrd="2" destOrd="0" presId="urn:microsoft.com/office/officeart/2005/8/layout/cycle4"/>
    <dgm:cxn modelId="{B9B74D38-8566-46EE-BF13-EA6B191F36FC}" type="presParOf" srcId="{6BB5A4D0-E81D-452F-89D0-8281C99C4C1A}" destId="{868E49DA-AC5F-4C02-B4BE-A1C695176CD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757F093-D06E-424A-9ED5-00EFC614D36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2E95EB0-230A-4F91-91A1-F4B2E6ADB6FC}">
      <dgm:prSet custT="1"/>
      <dgm:spPr>
        <a:solidFill>
          <a:srgbClr val="00B050"/>
        </a:solidFill>
      </dgm:spPr>
      <dgm:t>
        <a:bodyPr/>
        <a:lstStyle/>
        <a:p>
          <a:pPr rtl="0"/>
          <a:r>
            <a:rPr lang="en-GB" sz="1800" dirty="0" smtClean="0">
              <a:latin typeface="Cambria" panose="02040503050406030204" pitchFamily="18" charset="0"/>
              <a:ea typeface="Cambria" panose="02040503050406030204" pitchFamily="18" charset="0"/>
            </a:rPr>
            <a:t>Normal word2vec model considers adjacent words as a part of the context. </a:t>
          </a:r>
          <a:endParaRPr lang="en-IN" sz="18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1C5309A-6FDA-4682-9785-4C0AFBCFF2E8}" type="parTrans" cxnId="{5195F307-8017-4A42-B1F8-8E6E5794A444}">
      <dgm:prSet/>
      <dgm:spPr/>
      <dgm:t>
        <a:bodyPr/>
        <a:lstStyle/>
        <a:p>
          <a:endParaRPr lang="en-IN"/>
        </a:p>
      </dgm:t>
    </dgm:pt>
    <dgm:pt modelId="{2F33C999-FD0A-4C23-9A01-2EED3277F906}" type="sibTrans" cxnId="{5195F307-8017-4A42-B1F8-8E6E5794A444}">
      <dgm:prSet/>
      <dgm:spPr/>
      <dgm:t>
        <a:bodyPr/>
        <a:lstStyle/>
        <a:p>
          <a:endParaRPr lang="en-IN"/>
        </a:p>
      </dgm:t>
    </dgm:pt>
    <dgm:pt modelId="{72A20711-D0A3-483B-A836-58B7E8464360}">
      <dgm:prSet custT="1"/>
      <dgm:spPr>
        <a:solidFill>
          <a:srgbClr val="00B050"/>
        </a:solidFill>
      </dgm:spPr>
      <dgm:t>
        <a:bodyPr/>
        <a:lstStyle/>
        <a:p>
          <a:pPr rtl="0"/>
          <a:r>
            <a:rPr lang="en-IN" sz="1800" dirty="0" smtClean="0">
              <a:latin typeface="Cambria" panose="02040503050406030204" pitchFamily="18" charset="0"/>
              <a:ea typeface="Cambria" panose="02040503050406030204" pitchFamily="18" charset="0"/>
            </a:rPr>
            <a:t>Parse</a:t>
          </a:r>
          <a:r>
            <a:rPr lang="en-IN" sz="1800" baseline="0" dirty="0" smtClean="0">
              <a:latin typeface="Cambria" panose="02040503050406030204" pitchFamily="18" charset="0"/>
              <a:ea typeface="Cambria" panose="02040503050406030204" pitchFamily="18" charset="0"/>
            </a:rPr>
            <a:t> Tree generated through dependency parser on ~10GB Hindi Corpus</a:t>
          </a:r>
          <a:endParaRPr lang="en-IN" sz="18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5CE841F-034D-4926-B819-E3ECF01C28F8}" type="parTrans" cxnId="{968D404B-F99C-4B96-A3B3-1901A48E77F9}">
      <dgm:prSet/>
      <dgm:spPr/>
      <dgm:t>
        <a:bodyPr/>
        <a:lstStyle/>
        <a:p>
          <a:endParaRPr lang="en-IN"/>
        </a:p>
      </dgm:t>
    </dgm:pt>
    <dgm:pt modelId="{822DE375-3A88-4878-AB02-31547D59211D}" type="sibTrans" cxnId="{968D404B-F99C-4B96-A3B3-1901A48E77F9}">
      <dgm:prSet/>
      <dgm:spPr/>
      <dgm:t>
        <a:bodyPr/>
        <a:lstStyle/>
        <a:p>
          <a:endParaRPr lang="en-IN"/>
        </a:p>
      </dgm:t>
    </dgm:pt>
    <dgm:pt modelId="{50FF22AB-6192-4B31-8F79-1D87A7C522FF}">
      <dgm:prSet custT="1"/>
      <dgm:spPr>
        <a:solidFill>
          <a:srgbClr val="00B050"/>
        </a:solidFill>
      </dgm:spPr>
      <dgm:t>
        <a:bodyPr/>
        <a:lstStyle/>
        <a:p>
          <a:pPr rtl="0"/>
          <a:r>
            <a:rPr lang="en-GB" sz="1800" dirty="0" smtClean="0">
              <a:latin typeface="Cambria" panose="02040503050406030204" pitchFamily="18" charset="0"/>
              <a:ea typeface="Cambria" panose="02040503050406030204" pitchFamily="18" charset="0"/>
            </a:rPr>
            <a:t>Parse Tree passed to word2vecf to create unique set of embeddings called “</a:t>
          </a:r>
          <a:r>
            <a:rPr lang="en-GB" sz="1800" i="1" dirty="0" smtClean="0">
              <a:latin typeface="Cambria" panose="02040503050406030204" pitchFamily="18" charset="0"/>
              <a:ea typeface="Cambria" panose="02040503050406030204" pitchFamily="18" charset="0"/>
            </a:rPr>
            <a:t>Context Based Embeddings</a:t>
          </a:r>
          <a:r>
            <a:rPr lang="en-GB" sz="1800" dirty="0" smtClean="0">
              <a:latin typeface="Cambria" panose="02040503050406030204" pitchFamily="18" charset="0"/>
              <a:ea typeface="Cambria" panose="02040503050406030204" pitchFamily="18" charset="0"/>
            </a:rPr>
            <a:t>” which no more consider adjacent words</a:t>
          </a:r>
        </a:p>
      </dgm:t>
    </dgm:pt>
    <dgm:pt modelId="{C4829036-4AB4-4EEA-B09B-43A1AFE869DC}" type="parTrans" cxnId="{898C8AC9-CBDC-47D4-A386-9985F2B2D7E4}">
      <dgm:prSet/>
      <dgm:spPr/>
      <dgm:t>
        <a:bodyPr/>
        <a:lstStyle/>
        <a:p>
          <a:endParaRPr lang="en-IN"/>
        </a:p>
      </dgm:t>
    </dgm:pt>
    <dgm:pt modelId="{E59EA28D-9335-4E6C-BC55-C01784B66EA5}" type="sibTrans" cxnId="{898C8AC9-CBDC-47D4-A386-9985F2B2D7E4}">
      <dgm:prSet/>
      <dgm:spPr/>
      <dgm:t>
        <a:bodyPr/>
        <a:lstStyle/>
        <a:p>
          <a:endParaRPr lang="en-IN"/>
        </a:p>
      </dgm:t>
    </dgm:pt>
    <dgm:pt modelId="{F335CB80-5DAE-47D7-A069-D57388041926}">
      <dgm:prSet custT="1"/>
      <dgm:spPr>
        <a:solidFill>
          <a:srgbClr val="00B050"/>
        </a:solidFill>
      </dgm:spPr>
      <dgm:t>
        <a:bodyPr/>
        <a:lstStyle/>
        <a:p>
          <a:pPr rtl="0"/>
          <a:r>
            <a:rPr lang="en-IN" sz="1800" dirty="0" smtClean="0">
              <a:latin typeface="Cambria" panose="02040503050406030204" pitchFamily="18" charset="0"/>
              <a:ea typeface="Cambria" panose="02040503050406030204" pitchFamily="18" charset="0"/>
            </a:rPr>
            <a:t>Smart</a:t>
          </a:r>
          <a:r>
            <a:rPr lang="en-IN" sz="1800" baseline="0" dirty="0" smtClean="0">
              <a:latin typeface="Cambria" panose="02040503050406030204" pitchFamily="18" charset="0"/>
              <a:ea typeface="Cambria" panose="02040503050406030204" pitchFamily="18" charset="0"/>
            </a:rPr>
            <a:t> Embeddings produce better results than Vanilla Embeddings</a:t>
          </a:r>
        </a:p>
      </dgm:t>
    </dgm:pt>
    <dgm:pt modelId="{06891519-0B96-4F6C-93C3-068FB010343A}" type="parTrans" cxnId="{5A597135-75DA-4E09-99F5-C1B52F72B5F0}">
      <dgm:prSet/>
      <dgm:spPr/>
      <dgm:t>
        <a:bodyPr/>
        <a:lstStyle/>
        <a:p>
          <a:endParaRPr lang="en-IN"/>
        </a:p>
      </dgm:t>
    </dgm:pt>
    <dgm:pt modelId="{3EC01807-A6E1-400A-804D-C73D6477306C}" type="sibTrans" cxnId="{5A597135-75DA-4E09-99F5-C1B52F72B5F0}">
      <dgm:prSet/>
      <dgm:spPr/>
      <dgm:t>
        <a:bodyPr/>
        <a:lstStyle/>
        <a:p>
          <a:endParaRPr lang="en-IN"/>
        </a:p>
      </dgm:t>
    </dgm:pt>
    <dgm:pt modelId="{11B666B9-DBE1-4230-B222-C1AFC95CFE15}" type="pres">
      <dgm:prSet presAssocID="{C757F093-D06E-424A-9ED5-00EFC614D36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50CBC71-FD12-4E9A-9149-4307A1C335FC}" type="pres">
      <dgm:prSet presAssocID="{F335CB80-5DAE-47D7-A069-D57388041926}" presName="boxAndChildren" presStyleCnt="0"/>
      <dgm:spPr/>
    </dgm:pt>
    <dgm:pt modelId="{C6F53697-A330-452C-92F4-AD26F2A96B29}" type="pres">
      <dgm:prSet presAssocID="{F335CB80-5DAE-47D7-A069-D57388041926}" presName="parentTextBox" presStyleLbl="node1" presStyleIdx="0" presStyleCnt="4"/>
      <dgm:spPr/>
      <dgm:t>
        <a:bodyPr/>
        <a:lstStyle/>
        <a:p>
          <a:endParaRPr lang="en-IN"/>
        </a:p>
      </dgm:t>
    </dgm:pt>
    <dgm:pt modelId="{D234E728-ABA2-4F31-A88C-7D9F18B59E89}" type="pres">
      <dgm:prSet presAssocID="{E59EA28D-9335-4E6C-BC55-C01784B66EA5}" presName="sp" presStyleCnt="0"/>
      <dgm:spPr/>
    </dgm:pt>
    <dgm:pt modelId="{4C417D0C-78A5-4EA2-ACEA-E4DA8ECCB70D}" type="pres">
      <dgm:prSet presAssocID="{50FF22AB-6192-4B31-8F79-1D87A7C522FF}" presName="arrowAndChildren" presStyleCnt="0"/>
      <dgm:spPr/>
    </dgm:pt>
    <dgm:pt modelId="{276E93FF-1225-4E1D-B059-5B8EA398BC7C}" type="pres">
      <dgm:prSet presAssocID="{50FF22AB-6192-4B31-8F79-1D87A7C522FF}" presName="parentTextArrow" presStyleLbl="node1" presStyleIdx="1" presStyleCnt="4"/>
      <dgm:spPr/>
      <dgm:t>
        <a:bodyPr/>
        <a:lstStyle/>
        <a:p>
          <a:endParaRPr lang="en-IN"/>
        </a:p>
      </dgm:t>
    </dgm:pt>
    <dgm:pt modelId="{BBC7B110-A884-491E-9E74-481954E1DE77}" type="pres">
      <dgm:prSet presAssocID="{822DE375-3A88-4878-AB02-31547D59211D}" presName="sp" presStyleCnt="0"/>
      <dgm:spPr/>
    </dgm:pt>
    <dgm:pt modelId="{7C20CA73-4741-460F-9FC4-C49DCD4D8FD2}" type="pres">
      <dgm:prSet presAssocID="{72A20711-D0A3-483B-A836-58B7E8464360}" presName="arrowAndChildren" presStyleCnt="0"/>
      <dgm:spPr/>
    </dgm:pt>
    <dgm:pt modelId="{D8CFBD90-188B-4792-B317-6D81A9669D07}" type="pres">
      <dgm:prSet presAssocID="{72A20711-D0A3-483B-A836-58B7E8464360}" presName="parentTextArrow" presStyleLbl="node1" presStyleIdx="2" presStyleCnt="4"/>
      <dgm:spPr/>
      <dgm:t>
        <a:bodyPr/>
        <a:lstStyle/>
        <a:p>
          <a:endParaRPr lang="en-IN"/>
        </a:p>
      </dgm:t>
    </dgm:pt>
    <dgm:pt modelId="{650303F1-F6E7-43E3-9D39-8321A0DE20B2}" type="pres">
      <dgm:prSet presAssocID="{2F33C999-FD0A-4C23-9A01-2EED3277F906}" presName="sp" presStyleCnt="0"/>
      <dgm:spPr/>
    </dgm:pt>
    <dgm:pt modelId="{EFAE3D17-5C26-49E0-AA3C-4B22517258C6}" type="pres">
      <dgm:prSet presAssocID="{F2E95EB0-230A-4F91-91A1-F4B2E6ADB6FC}" presName="arrowAndChildren" presStyleCnt="0"/>
      <dgm:spPr/>
    </dgm:pt>
    <dgm:pt modelId="{5028A766-0C84-40A8-A5F7-F23C926BBF18}" type="pres">
      <dgm:prSet presAssocID="{F2E95EB0-230A-4F91-91A1-F4B2E6ADB6FC}" presName="parentTextArrow" presStyleLbl="node1" presStyleIdx="3" presStyleCnt="4"/>
      <dgm:spPr/>
      <dgm:t>
        <a:bodyPr/>
        <a:lstStyle/>
        <a:p>
          <a:endParaRPr lang="en-IN"/>
        </a:p>
      </dgm:t>
    </dgm:pt>
  </dgm:ptLst>
  <dgm:cxnLst>
    <dgm:cxn modelId="{D2E62F59-A008-4364-808E-8411CD1C9045}" type="presOf" srcId="{F2E95EB0-230A-4F91-91A1-F4B2E6ADB6FC}" destId="{5028A766-0C84-40A8-A5F7-F23C926BBF18}" srcOrd="0" destOrd="0" presId="urn:microsoft.com/office/officeart/2005/8/layout/process4"/>
    <dgm:cxn modelId="{1BBCE4C0-C41F-431D-AF11-19A5FEC3326A}" type="presOf" srcId="{72A20711-D0A3-483B-A836-58B7E8464360}" destId="{D8CFBD90-188B-4792-B317-6D81A9669D07}" srcOrd="0" destOrd="0" presId="urn:microsoft.com/office/officeart/2005/8/layout/process4"/>
    <dgm:cxn modelId="{5A597135-75DA-4E09-99F5-C1B52F72B5F0}" srcId="{C757F093-D06E-424A-9ED5-00EFC614D362}" destId="{F335CB80-5DAE-47D7-A069-D57388041926}" srcOrd="3" destOrd="0" parTransId="{06891519-0B96-4F6C-93C3-068FB010343A}" sibTransId="{3EC01807-A6E1-400A-804D-C73D6477306C}"/>
    <dgm:cxn modelId="{8E02B3DC-513A-4B02-8EBE-77055204C4FD}" type="presOf" srcId="{F335CB80-5DAE-47D7-A069-D57388041926}" destId="{C6F53697-A330-452C-92F4-AD26F2A96B29}" srcOrd="0" destOrd="0" presId="urn:microsoft.com/office/officeart/2005/8/layout/process4"/>
    <dgm:cxn modelId="{0E295918-895E-4ABF-8A71-48A348335C48}" type="presOf" srcId="{C757F093-D06E-424A-9ED5-00EFC614D362}" destId="{11B666B9-DBE1-4230-B222-C1AFC95CFE15}" srcOrd="0" destOrd="0" presId="urn:microsoft.com/office/officeart/2005/8/layout/process4"/>
    <dgm:cxn modelId="{5195F307-8017-4A42-B1F8-8E6E5794A444}" srcId="{C757F093-D06E-424A-9ED5-00EFC614D362}" destId="{F2E95EB0-230A-4F91-91A1-F4B2E6ADB6FC}" srcOrd="0" destOrd="0" parTransId="{D1C5309A-6FDA-4682-9785-4C0AFBCFF2E8}" sibTransId="{2F33C999-FD0A-4C23-9A01-2EED3277F906}"/>
    <dgm:cxn modelId="{898C8AC9-CBDC-47D4-A386-9985F2B2D7E4}" srcId="{C757F093-D06E-424A-9ED5-00EFC614D362}" destId="{50FF22AB-6192-4B31-8F79-1D87A7C522FF}" srcOrd="2" destOrd="0" parTransId="{C4829036-4AB4-4EEA-B09B-43A1AFE869DC}" sibTransId="{E59EA28D-9335-4E6C-BC55-C01784B66EA5}"/>
    <dgm:cxn modelId="{8AA39C70-22D3-4CDF-9600-C3C4D64FD95D}" type="presOf" srcId="{50FF22AB-6192-4B31-8F79-1D87A7C522FF}" destId="{276E93FF-1225-4E1D-B059-5B8EA398BC7C}" srcOrd="0" destOrd="0" presId="urn:microsoft.com/office/officeart/2005/8/layout/process4"/>
    <dgm:cxn modelId="{968D404B-F99C-4B96-A3B3-1901A48E77F9}" srcId="{C757F093-D06E-424A-9ED5-00EFC614D362}" destId="{72A20711-D0A3-483B-A836-58B7E8464360}" srcOrd="1" destOrd="0" parTransId="{95CE841F-034D-4926-B819-E3ECF01C28F8}" sibTransId="{822DE375-3A88-4878-AB02-31547D59211D}"/>
    <dgm:cxn modelId="{8F41D2F5-7B8A-4B0B-8134-6F98BE9649D7}" type="presParOf" srcId="{11B666B9-DBE1-4230-B222-C1AFC95CFE15}" destId="{150CBC71-FD12-4E9A-9149-4307A1C335FC}" srcOrd="0" destOrd="0" presId="urn:microsoft.com/office/officeart/2005/8/layout/process4"/>
    <dgm:cxn modelId="{6CD1B83A-070B-46F4-84F5-00BEAD8C6E60}" type="presParOf" srcId="{150CBC71-FD12-4E9A-9149-4307A1C335FC}" destId="{C6F53697-A330-452C-92F4-AD26F2A96B29}" srcOrd="0" destOrd="0" presId="urn:microsoft.com/office/officeart/2005/8/layout/process4"/>
    <dgm:cxn modelId="{344A84D7-EBC2-4A1C-87A1-278E6BDAADA5}" type="presParOf" srcId="{11B666B9-DBE1-4230-B222-C1AFC95CFE15}" destId="{D234E728-ABA2-4F31-A88C-7D9F18B59E89}" srcOrd="1" destOrd="0" presId="urn:microsoft.com/office/officeart/2005/8/layout/process4"/>
    <dgm:cxn modelId="{7F36C630-85C8-407F-A2F2-DA655A3662AD}" type="presParOf" srcId="{11B666B9-DBE1-4230-B222-C1AFC95CFE15}" destId="{4C417D0C-78A5-4EA2-ACEA-E4DA8ECCB70D}" srcOrd="2" destOrd="0" presId="urn:microsoft.com/office/officeart/2005/8/layout/process4"/>
    <dgm:cxn modelId="{C5381DD9-4C73-453E-851C-5CCE3F75927F}" type="presParOf" srcId="{4C417D0C-78A5-4EA2-ACEA-E4DA8ECCB70D}" destId="{276E93FF-1225-4E1D-B059-5B8EA398BC7C}" srcOrd="0" destOrd="0" presId="urn:microsoft.com/office/officeart/2005/8/layout/process4"/>
    <dgm:cxn modelId="{275DECE9-446C-4F90-9328-95E412F92CF4}" type="presParOf" srcId="{11B666B9-DBE1-4230-B222-C1AFC95CFE15}" destId="{BBC7B110-A884-491E-9E74-481954E1DE77}" srcOrd="3" destOrd="0" presId="urn:microsoft.com/office/officeart/2005/8/layout/process4"/>
    <dgm:cxn modelId="{99943E18-53FA-4159-BCA4-4F97ADE5DFC8}" type="presParOf" srcId="{11B666B9-DBE1-4230-B222-C1AFC95CFE15}" destId="{7C20CA73-4741-460F-9FC4-C49DCD4D8FD2}" srcOrd="4" destOrd="0" presId="urn:microsoft.com/office/officeart/2005/8/layout/process4"/>
    <dgm:cxn modelId="{FD4685F2-8B79-4541-BBD0-A09348A06958}" type="presParOf" srcId="{7C20CA73-4741-460F-9FC4-C49DCD4D8FD2}" destId="{D8CFBD90-188B-4792-B317-6D81A9669D07}" srcOrd="0" destOrd="0" presId="urn:microsoft.com/office/officeart/2005/8/layout/process4"/>
    <dgm:cxn modelId="{FB25D0BC-D2F3-4465-873E-8D0CA45C6B97}" type="presParOf" srcId="{11B666B9-DBE1-4230-B222-C1AFC95CFE15}" destId="{650303F1-F6E7-43E3-9D39-8321A0DE20B2}" srcOrd="5" destOrd="0" presId="urn:microsoft.com/office/officeart/2005/8/layout/process4"/>
    <dgm:cxn modelId="{16BDD764-FBE2-426A-A959-5CB236C0E6EA}" type="presParOf" srcId="{11B666B9-DBE1-4230-B222-C1AFC95CFE15}" destId="{EFAE3D17-5C26-49E0-AA3C-4B22517258C6}" srcOrd="6" destOrd="0" presId="urn:microsoft.com/office/officeart/2005/8/layout/process4"/>
    <dgm:cxn modelId="{6E6A6023-94E2-48AA-89E3-858E5758E7EC}" type="presParOf" srcId="{EFAE3D17-5C26-49E0-AA3C-4B22517258C6}" destId="{5028A766-0C84-40A8-A5F7-F23C926BBF1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E81F8D-4B10-45CB-BAE7-B964CBB5AB4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DA4C08C-CD89-417F-822C-6EC7565D311A}">
      <dgm:prSet custT="1"/>
      <dgm:spPr>
        <a:noFill/>
        <a:ln>
          <a:solidFill>
            <a:srgbClr val="FFC000"/>
          </a:solidFill>
        </a:ln>
      </dgm:spPr>
      <dgm:t>
        <a:bodyPr/>
        <a:lstStyle/>
        <a:p>
          <a:pPr rtl="0"/>
          <a:r>
            <a:rPr lang="en-IN" sz="1800" dirty="0" smtClean="0">
              <a:latin typeface="Cambria" panose="02040503050406030204" pitchFamily="18" charset="0"/>
              <a:ea typeface="Cambria" panose="02040503050406030204" pitchFamily="18" charset="0"/>
            </a:rPr>
            <a:t>Word embedding is the name for a set in NLP where words from the </a:t>
          </a:r>
          <a:r>
            <a:rPr lang="en-IN" sz="18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vocabulary are mapped to vectors.</a:t>
          </a:r>
          <a:r>
            <a:rPr lang="en-IN" sz="1800" dirty="0" smtClean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IN" sz="18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E597A0C-8DE9-4C54-9991-8DD1D51DA1CC}" type="parTrans" cxnId="{88DF01F5-E185-4217-8B08-2B40E20F907A}">
      <dgm:prSet/>
      <dgm:spPr/>
      <dgm:t>
        <a:bodyPr/>
        <a:lstStyle/>
        <a:p>
          <a:endParaRPr lang="en-IN"/>
        </a:p>
      </dgm:t>
    </dgm:pt>
    <dgm:pt modelId="{D24D8FF1-54FC-40BD-8AF2-A8387C0D8F13}" type="sibTrans" cxnId="{88DF01F5-E185-4217-8B08-2B40E20F907A}">
      <dgm:prSet/>
      <dgm:spPr/>
      <dgm:t>
        <a:bodyPr/>
        <a:lstStyle/>
        <a:p>
          <a:endParaRPr lang="en-IN"/>
        </a:p>
      </dgm:t>
    </dgm:pt>
    <dgm:pt modelId="{D969DBCD-C228-4E0A-B1C0-A052025AB16D}">
      <dgm:prSet custT="1"/>
      <dgm:spPr>
        <a:noFill/>
        <a:ln>
          <a:solidFill>
            <a:srgbClr val="FFC000"/>
          </a:solidFill>
        </a:ln>
      </dgm:spPr>
      <dgm:t>
        <a:bodyPr/>
        <a:lstStyle/>
        <a:p>
          <a:pPr rtl="0"/>
          <a:r>
            <a:rPr lang="en-IN" sz="1800" dirty="0" smtClean="0">
              <a:latin typeface="Cambria" panose="02040503050406030204" pitchFamily="18" charset="0"/>
              <a:ea typeface="Cambria" panose="02040503050406030204" pitchFamily="18" charset="0"/>
            </a:rPr>
            <a:t>These are used to form the </a:t>
          </a:r>
          <a:r>
            <a:rPr lang="en-IN" sz="18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first layer of our model</a:t>
          </a:r>
          <a:r>
            <a:rPr lang="en-IN" sz="1800" dirty="0" smtClean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en-IN" sz="18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6206779-309F-4FD9-B718-994FD613E34A}" type="parTrans" cxnId="{0210AB5A-6428-47FD-983D-B8F7DE62B676}">
      <dgm:prSet/>
      <dgm:spPr/>
      <dgm:t>
        <a:bodyPr/>
        <a:lstStyle/>
        <a:p>
          <a:endParaRPr lang="en-IN"/>
        </a:p>
      </dgm:t>
    </dgm:pt>
    <dgm:pt modelId="{6C4DCE9F-4FBC-42F0-87EB-A14601A45559}" type="sibTrans" cxnId="{0210AB5A-6428-47FD-983D-B8F7DE62B676}">
      <dgm:prSet/>
      <dgm:spPr/>
      <dgm:t>
        <a:bodyPr/>
        <a:lstStyle/>
        <a:p>
          <a:endParaRPr lang="en-IN"/>
        </a:p>
      </dgm:t>
    </dgm:pt>
    <dgm:pt modelId="{B9E6CEDB-34F1-4FB5-B303-81BB00D31013}">
      <dgm:prSet custT="1"/>
      <dgm:spPr>
        <a:noFill/>
        <a:ln>
          <a:solidFill>
            <a:srgbClr val="FFC000"/>
          </a:solidFill>
        </a:ln>
      </dgm:spPr>
      <dgm:t>
        <a:bodyPr/>
        <a:lstStyle/>
        <a:p>
          <a:pPr rtl="0"/>
          <a:r>
            <a:rPr lang="en-US" sz="1800" dirty="0" smtClean="0">
              <a:latin typeface="Cambria" panose="02040503050406030204" pitchFamily="18" charset="0"/>
              <a:ea typeface="Cambria" panose="02040503050406030204" pitchFamily="18" charset="0"/>
            </a:rPr>
            <a:t>These </a:t>
          </a:r>
          <a:r>
            <a:rPr lang="en-US" sz="1800" dirty="0" err="1" smtClean="0">
              <a:latin typeface="Cambria" panose="02040503050406030204" pitchFamily="18" charset="0"/>
              <a:ea typeface="Cambria" panose="02040503050406030204" pitchFamily="18" charset="0"/>
            </a:rPr>
            <a:t>embeddings</a:t>
          </a:r>
          <a:r>
            <a:rPr lang="en-US" sz="1800" dirty="0" smtClean="0">
              <a:latin typeface="Cambria" panose="02040503050406030204" pitchFamily="18" charset="0"/>
              <a:ea typeface="Cambria" panose="02040503050406030204" pitchFamily="18" charset="0"/>
            </a:rPr>
            <a:t> help to learn the </a:t>
          </a:r>
          <a:r>
            <a:rPr lang="en-US" sz="18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distributed representations of tweets</a:t>
          </a:r>
          <a:r>
            <a:rPr lang="en-US" sz="1800" dirty="0" smtClean="0">
              <a:latin typeface="Cambria" panose="02040503050406030204" pitchFamily="18" charset="0"/>
              <a:ea typeface="Cambria" panose="02040503050406030204" pitchFamily="18" charset="0"/>
            </a:rPr>
            <a:t> by creating word vectors</a:t>
          </a:r>
          <a:endParaRPr lang="en-IN" sz="18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C98721F-64E0-4619-A3B1-1B9F07F569AB}" type="parTrans" cxnId="{B66F170A-6FA1-4D84-BFE9-A3E8857B4B1A}">
      <dgm:prSet/>
      <dgm:spPr/>
      <dgm:t>
        <a:bodyPr/>
        <a:lstStyle/>
        <a:p>
          <a:endParaRPr lang="en-IN"/>
        </a:p>
      </dgm:t>
    </dgm:pt>
    <dgm:pt modelId="{488A9DFB-D13A-4FC1-945C-1F77C2EBBF65}" type="sibTrans" cxnId="{B66F170A-6FA1-4D84-BFE9-A3E8857B4B1A}">
      <dgm:prSet/>
      <dgm:spPr/>
      <dgm:t>
        <a:bodyPr/>
        <a:lstStyle/>
        <a:p>
          <a:endParaRPr lang="en-IN"/>
        </a:p>
      </dgm:t>
    </dgm:pt>
    <dgm:pt modelId="{0E36F10F-F4CD-468E-A5AB-6AD046AA787C}">
      <dgm:prSet custT="1"/>
      <dgm:spPr>
        <a:noFill/>
        <a:ln>
          <a:solidFill>
            <a:srgbClr val="FFC000"/>
          </a:solidFill>
        </a:ln>
      </dgm:spPr>
      <dgm:t>
        <a:bodyPr/>
        <a:lstStyle/>
        <a:p>
          <a:pPr rtl="0"/>
          <a:r>
            <a:rPr lang="en-IN" sz="1800" dirty="0" smtClean="0">
              <a:latin typeface="Cambria" panose="02040503050406030204" pitchFamily="18" charset="0"/>
              <a:ea typeface="Cambria" panose="02040503050406030204" pitchFamily="18" charset="0"/>
            </a:rPr>
            <a:t>We have used </a:t>
          </a:r>
          <a:r>
            <a:rPr lang="en-IN" sz="18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3 </a:t>
          </a:r>
          <a:r>
            <a:rPr lang="en-IN" sz="1800" dirty="0" err="1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embeddings</a:t>
          </a:r>
          <a:r>
            <a:rPr lang="en-IN" sz="18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IN" sz="1800" dirty="0" smtClean="0">
              <a:latin typeface="Cambria" panose="02040503050406030204" pitchFamily="18" charset="0"/>
              <a:ea typeface="Cambria" panose="02040503050406030204" pitchFamily="18" charset="0"/>
            </a:rPr>
            <a:t>for this task :</a:t>
          </a:r>
          <a:endParaRPr lang="en-IN" sz="18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6BAE228-C25C-409F-A907-7BD0972CE844}" type="parTrans" cxnId="{FE845205-8F98-4B7D-95AE-50B67CB74F49}">
      <dgm:prSet/>
      <dgm:spPr/>
      <dgm:t>
        <a:bodyPr/>
        <a:lstStyle/>
        <a:p>
          <a:endParaRPr lang="en-IN"/>
        </a:p>
      </dgm:t>
    </dgm:pt>
    <dgm:pt modelId="{20A99207-7175-4E58-9152-DDA1369F0662}" type="sibTrans" cxnId="{FE845205-8F98-4B7D-95AE-50B67CB74F49}">
      <dgm:prSet/>
      <dgm:spPr/>
      <dgm:t>
        <a:bodyPr/>
        <a:lstStyle/>
        <a:p>
          <a:endParaRPr lang="en-IN"/>
        </a:p>
      </dgm:t>
    </dgm:pt>
    <dgm:pt modelId="{6CD5AA4A-1048-42AD-B1A4-8927F7330E77}">
      <dgm:prSet custT="1"/>
      <dgm:spPr>
        <a:noFill/>
        <a:ln>
          <a:solidFill>
            <a:srgbClr val="FFC000"/>
          </a:solidFill>
        </a:ln>
      </dgm:spPr>
      <dgm:t>
        <a:bodyPr/>
        <a:lstStyle/>
        <a:p>
          <a:pPr rtl="0"/>
          <a:r>
            <a:rPr lang="en-IN" sz="1800" dirty="0" smtClean="0">
              <a:latin typeface="Cambria" panose="02040503050406030204" pitchFamily="18" charset="0"/>
              <a:ea typeface="Cambria" panose="02040503050406030204" pitchFamily="18" charset="0"/>
            </a:rPr>
            <a:t>CBOW Word2Vec</a:t>
          </a:r>
          <a:endParaRPr lang="en-IN" sz="18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E1C7FFC-3BB5-4C3D-96D6-B0BF3465B8EB}" type="parTrans" cxnId="{96A99F42-B49F-481F-9CD3-ABE7E4FE3994}">
      <dgm:prSet/>
      <dgm:spPr/>
      <dgm:t>
        <a:bodyPr/>
        <a:lstStyle/>
        <a:p>
          <a:endParaRPr lang="en-IN"/>
        </a:p>
      </dgm:t>
    </dgm:pt>
    <dgm:pt modelId="{466B7A8E-CC8C-460F-B3EB-F1969837E04D}" type="sibTrans" cxnId="{96A99F42-B49F-481F-9CD3-ABE7E4FE3994}">
      <dgm:prSet/>
      <dgm:spPr/>
      <dgm:t>
        <a:bodyPr/>
        <a:lstStyle/>
        <a:p>
          <a:endParaRPr lang="en-IN"/>
        </a:p>
      </dgm:t>
    </dgm:pt>
    <dgm:pt modelId="{1FCD33DC-5E6C-463F-B37E-81B180D93565}">
      <dgm:prSet custT="1"/>
      <dgm:spPr>
        <a:noFill/>
        <a:ln>
          <a:solidFill>
            <a:srgbClr val="FFC000"/>
          </a:solidFill>
        </a:ln>
      </dgm:spPr>
      <dgm:t>
        <a:bodyPr/>
        <a:lstStyle/>
        <a:p>
          <a:pPr rtl="0"/>
          <a:r>
            <a:rPr lang="en-IN" sz="1800" dirty="0" smtClean="0">
              <a:latin typeface="Cambria" panose="02040503050406030204" pitchFamily="18" charset="0"/>
              <a:ea typeface="Cambria" panose="02040503050406030204" pitchFamily="18" charset="0"/>
            </a:rPr>
            <a:t>Skip Gram Word2Vec </a:t>
          </a:r>
          <a:endParaRPr lang="en-IN" sz="18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500863E-B523-4A3F-B5AD-54ECF2710151}" type="parTrans" cxnId="{1B8EB931-ABE2-4044-B873-635351A09DAF}">
      <dgm:prSet/>
      <dgm:spPr/>
      <dgm:t>
        <a:bodyPr/>
        <a:lstStyle/>
        <a:p>
          <a:endParaRPr lang="en-IN"/>
        </a:p>
      </dgm:t>
    </dgm:pt>
    <dgm:pt modelId="{2E7955F6-805E-43B3-B6EB-5E6D6452C265}" type="sibTrans" cxnId="{1B8EB931-ABE2-4044-B873-635351A09DAF}">
      <dgm:prSet/>
      <dgm:spPr/>
      <dgm:t>
        <a:bodyPr/>
        <a:lstStyle/>
        <a:p>
          <a:endParaRPr lang="en-IN"/>
        </a:p>
      </dgm:t>
    </dgm:pt>
    <dgm:pt modelId="{7D2F3B69-BED1-454E-B6DF-5D23AE19D9DB}">
      <dgm:prSet custT="1"/>
      <dgm:spPr>
        <a:noFill/>
        <a:ln>
          <a:solidFill>
            <a:srgbClr val="FFC000"/>
          </a:solidFill>
        </a:ln>
      </dgm:spPr>
      <dgm:t>
        <a:bodyPr/>
        <a:lstStyle/>
        <a:p>
          <a:pPr rtl="0"/>
          <a:r>
            <a:rPr lang="en-IN" sz="1800" dirty="0" smtClean="0">
              <a:latin typeface="Cambria" panose="02040503050406030204" pitchFamily="18" charset="0"/>
              <a:ea typeface="Cambria" panose="02040503050406030204" pitchFamily="18" charset="0"/>
            </a:rPr>
            <a:t>Dependency based </a:t>
          </a:r>
          <a:r>
            <a:rPr lang="en-IN" sz="1800" dirty="0" err="1" smtClean="0">
              <a:latin typeface="Cambria" panose="02040503050406030204" pitchFamily="18" charset="0"/>
              <a:ea typeface="Cambria" panose="02040503050406030204" pitchFamily="18" charset="0"/>
            </a:rPr>
            <a:t>embeddings</a:t>
          </a:r>
          <a:endParaRPr lang="en-IN" sz="18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31627C6-50CB-4196-B03E-1B1CD8E3EFBB}" type="parTrans" cxnId="{93AFBE1C-D304-42C2-BFDF-26D87AD804F5}">
      <dgm:prSet/>
      <dgm:spPr/>
      <dgm:t>
        <a:bodyPr/>
        <a:lstStyle/>
        <a:p>
          <a:endParaRPr lang="en-IN"/>
        </a:p>
      </dgm:t>
    </dgm:pt>
    <dgm:pt modelId="{A47F71BE-DBBE-48D6-99C1-D46A00344014}" type="sibTrans" cxnId="{93AFBE1C-D304-42C2-BFDF-26D87AD804F5}">
      <dgm:prSet/>
      <dgm:spPr/>
      <dgm:t>
        <a:bodyPr/>
        <a:lstStyle/>
        <a:p>
          <a:endParaRPr lang="en-IN"/>
        </a:p>
      </dgm:t>
    </dgm:pt>
    <dgm:pt modelId="{8ADDE86A-8381-4487-B123-56557F3DEC4E}" type="pres">
      <dgm:prSet presAssocID="{A9E81F8D-4B10-45CB-BAE7-B964CBB5AB4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50DBB22-CAA4-42F7-9C56-4EBB84325EED}" type="pres">
      <dgm:prSet presAssocID="{2DA4C08C-CD89-417F-822C-6EC7565D311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E62E0C0-CD83-4EAA-B854-AD7F25AE016A}" type="pres">
      <dgm:prSet presAssocID="{D24D8FF1-54FC-40BD-8AF2-A8387C0D8F13}" presName="sibTrans" presStyleCnt="0"/>
      <dgm:spPr/>
    </dgm:pt>
    <dgm:pt modelId="{8D6DE841-77F6-434C-90BD-849F73CF3EA6}" type="pres">
      <dgm:prSet presAssocID="{D969DBCD-C228-4E0A-B1C0-A052025AB16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A407904-D4BC-43DB-A535-FAD3AA75B353}" type="pres">
      <dgm:prSet presAssocID="{6C4DCE9F-4FBC-42F0-87EB-A14601A45559}" presName="sibTrans" presStyleCnt="0"/>
      <dgm:spPr/>
    </dgm:pt>
    <dgm:pt modelId="{5F55B850-F1DF-42DD-B1A5-55AB120159BB}" type="pres">
      <dgm:prSet presAssocID="{B9E6CEDB-34F1-4FB5-B303-81BB00D3101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EE3166F-6C14-4C8A-A027-B2654E2ACC8D}" type="pres">
      <dgm:prSet presAssocID="{488A9DFB-D13A-4FC1-945C-1F77C2EBBF65}" presName="sibTrans" presStyleCnt="0"/>
      <dgm:spPr/>
    </dgm:pt>
    <dgm:pt modelId="{3BE2A445-0FE2-44EA-9606-4B265780014C}" type="pres">
      <dgm:prSet presAssocID="{0E36F10F-F4CD-468E-A5AB-6AD046AA787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8DF01F5-E185-4217-8B08-2B40E20F907A}" srcId="{A9E81F8D-4B10-45CB-BAE7-B964CBB5AB4A}" destId="{2DA4C08C-CD89-417F-822C-6EC7565D311A}" srcOrd="0" destOrd="0" parTransId="{8E597A0C-8DE9-4C54-9991-8DD1D51DA1CC}" sibTransId="{D24D8FF1-54FC-40BD-8AF2-A8387C0D8F13}"/>
    <dgm:cxn modelId="{C9EED02F-E425-40F0-AD0E-F60C18196797}" type="presOf" srcId="{D969DBCD-C228-4E0A-B1C0-A052025AB16D}" destId="{8D6DE841-77F6-434C-90BD-849F73CF3EA6}" srcOrd="0" destOrd="0" presId="urn:microsoft.com/office/officeart/2005/8/layout/default"/>
    <dgm:cxn modelId="{0210AB5A-6428-47FD-983D-B8F7DE62B676}" srcId="{A9E81F8D-4B10-45CB-BAE7-B964CBB5AB4A}" destId="{D969DBCD-C228-4E0A-B1C0-A052025AB16D}" srcOrd="1" destOrd="0" parTransId="{66206779-309F-4FD9-B718-994FD613E34A}" sibTransId="{6C4DCE9F-4FBC-42F0-87EB-A14601A45559}"/>
    <dgm:cxn modelId="{7C11BE1B-7BD2-4E88-A1B8-D86466CED75C}" type="presOf" srcId="{0E36F10F-F4CD-468E-A5AB-6AD046AA787C}" destId="{3BE2A445-0FE2-44EA-9606-4B265780014C}" srcOrd="0" destOrd="0" presId="urn:microsoft.com/office/officeart/2005/8/layout/default"/>
    <dgm:cxn modelId="{FE845205-8F98-4B7D-95AE-50B67CB74F49}" srcId="{A9E81F8D-4B10-45CB-BAE7-B964CBB5AB4A}" destId="{0E36F10F-F4CD-468E-A5AB-6AD046AA787C}" srcOrd="3" destOrd="0" parTransId="{56BAE228-C25C-409F-A907-7BD0972CE844}" sibTransId="{20A99207-7175-4E58-9152-DDA1369F0662}"/>
    <dgm:cxn modelId="{9228B202-D23F-4AC3-9D1B-80973C66376D}" type="presOf" srcId="{2DA4C08C-CD89-417F-822C-6EC7565D311A}" destId="{E50DBB22-CAA4-42F7-9C56-4EBB84325EED}" srcOrd="0" destOrd="0" presId="urn:microsoft.com/office/officeart/2005/8/layout/default"/>
    <dgm:cxn modelId="{74B02536-F687-4D7A-A6DA-19E77488FC84}" type="presOf" srcId="{1FCD33DC-5E6C-463F-B37E-81B180D93565}" destId="{3BE2A445-0FE2-44EA-9606-4B265780014C}" srcOrd="0" destOrd="2" presId="urn:microsoft.com/office/officeart/2005/8/layout/default"/>
    <dgm:cxn modelId="{D7140C5E-AC40-437D-AFAA-29FEC6DCDD5D}" type="presOf" srcId="{B9E6CEDB-34F1-4FB5-B303-81BB00D31013}" destId="{5F55B850-F1DF-42DD-B1A5-55AB120159BB}" srcOrd="0" destOrd="0" presId="urn:microsoft.com/office/officeart/2005/8/layout/default"/>
    <dgm:cxn modelId="{A8547A4A-FF05-4E18-AEBE-08DDB1D4A03E}" type="presOf" srcId="{6CD5AA4A-1048-42AD-B1A4-8927F7330E77}" destId="{3BE2A445-0FE2-44EA-9606-4B265780014C}" srcOrd="0" destOrd="1" presId="urn:microsoft.com/office/officeart/2005/8/layout/default"/>
    <dgm:cxn modelId="{B66F170A-6FA1-4D84-BFE9-A3E8857B4B1A}" srcId="{A9E81F8D-4B10-45CB-BAE7-B964CBB5AB4A}" destId="{B9E6CEDB-34F1-4FB5-B303-81BB00D31013}" srcOrd="2" destOrd="0" parTransId="{1C98721F-64E0-4619-A3B1-1B9F07F569AB}" sibTransId="{488A9DFB-D13A-4FC1-945C-1F77C2EBBF65}"/>
    <dgm:cxn modelId="{B87D1CC6-5BD8-4C9B-B78E-A7FA74556998}" type="presOf" srcId="{A9E81F8D-4B10-45CB-BAE7-B964CBB5AB4A}" destId="{8ADDE86A-8381-4487-B123-56557F3DEC4E}" srcOrd="0" destOrd="0" presId="urn:microsoft.com/office/officeart/2005/8/layout/default"/>
    <dgm:cxn modelId="{1B8EB931-ABE2-4044-B873-635351A09DAF}" srcId="{0E36F10F-F4CD-468E-A5AB-6AD046AA787C}" destId="{1FCD33DC-5E6C-463F-B37E-81B180D93565}" srcOrd="1" destOrd="0" parTransId="{5500863E-B523-4A3F-B5AD-54ECF2710151}" sibTransId="{2E7955F6-805E-43B3-B6EB-5E6D6452C265}"/>
    <dgm:cxn modelId="{93AFBE1C-D304-42C2-BFDF-26D87AD804F5}" srcId="{0E36F10F-F4CD-468E-A5AB-6AD046AA787C}" destId="{7D2F3B69-BED1-454E-B6DF-5D23AE19D9DB}" srcOrd="2" destOrd="0" parTransId="{F31627C6-50CB-4196-B03E-1B1CD8E3EFBB}" sibTransId="{A47F71BE-DBBE-48D6-99C1-D46A00344014}"/>
    <dgm:cxn modelId="{DACF9FBF-279C-4941-A66E-F015F1A944B6}" type="presOf" srcId="{7D2F3B69-BED1-454E-B6DF-5D23AE19D9DB}" destId="{3BE2A445-0FE2-44EA-9606-4B265780014C}" srcOrd="0" destOrd="3" presId="urn:microsoft.com/office/officeart/2005/8/layout/default"/>
    <dgm:cxn modelId="{96A99F42-B49F-481F-9CD3-ABE7E4FE3994}" srcId="{0E36F10F-F4CD-468E-A5AB-6AD046AA787C}" destId="{6CD5AA4A-1048-42AD-B1A4-8927F7330E77}" srcOrd="0" destOrd="0" parTransId="{4E1C7FFC-3BB5-4C3D-96D6-B0BF3465B8EB}" sibTransId="{466B7A8E-CC8C-460F-B3EB-F1969837E04D}"/>
    <dgm:cxn modelId="{2F5AB392-0024-4470-87D9-EE7E49000CEB}" type="presParOf" srcId="{8ADDE86A-8381-4487-B123-56557F3DEC4E}" destId="{E50DBB22-CAA4-42F7-9C56-4EBB84325EED}" srcOrd="0" destOrd="0" presId="urn:microsoft.com/office/officeart/2005/8/layout/default"/>
    <dgm:cxn modelId="{D9774AF0-1441-491D-B1A6-CE0ABA35D129}" type="presParOf" srcId="{8ADDE86A-8381-4487-B123-56557F3DEC4E}" destId="{7E62E0C0-CD83-4EAA-B854-AD7F25AE016A}" srcOrd="1" destOrd="0" presId="urn:microsoft.com/office/officeart/2005/8/layout/default"/>
    <dgm:cxn modelId="{B9D0B7E1-C33B-4587-9837-9A39A6A53215}" type="presParOf" srcId="{8ADDE86A-8381-4487-B123-56557F3DEC4E}" destId="{8D6DE841-77F6-434C-90BD-849F73CF3EA6}" srcOrd="2" destOrd="0" presId="urn:microsoft.com/office/officeart/2005/8/layout/default"/>
    <dgm:cxn modelId="{78F76940-D4C6-47D5-8593-26506B8D0F84}" type="presParOf" srcId="{8ADDE86A-8381-4487-B123-56557F3DEC4E}" destId="{9A407904-D4BC-43DB-A535-FAD3AA75B353}" srcOrd="3" destOrd="0" presId="urn:microsoft.com/office/officeart/2005/8/layout/default"/>
    <dgm:cxn modelId="{A904B619-2B75-4BC7-876D-95068FD0EB8F}" type="presParOf" srcId="{8ADDE86A-8381-4487-B123-56557F3DEC4E}" destId="{5F55B850-F1DF-42DD-B1A5-55AB120159BB}" srcOrd="4" destOrd="0" presId="urn:microsoft.com/office/officeart/2005/8/layout/default"/>
    <dgm:cxn modelId="{FA54DBD4-1094-4185-859B-ED9815AF2D02}" type="presParOf" srcId="{8ADDE86A-8381-4487-B123-56557F3DEC4E}" destId="{6EE3166F-6C14-4C8A-A027-B2654E2ACC8D}" srcOrd="5" destOrd="0" presId="urn:microsoft.com/office/officeart/2005/8/layout/default"/>
    <dgm:cxn modelId="{2A2C28CE-0944-45BC-AADB-6EA84C8D4DA9}" type="presParOf" srcId="{8ADDE86A-8381-4487-B123-56557F3DEC4E}" destId="{3BE2A445-0FE2-44EA-9606-4B265780014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1AFA00-C282-4C9D-A218-B28172BFE68D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</dgm:pt>
    <dgm:pt modelId="{11D778BB-246C-4E29-ABCE-DF3A499174C4}">
      <dgm:prSet phldrT="[Text]" custT="1"/>
      <dgm:spPr/>
      <dgm:t>
        <a:bodyPr/>
        <a:lstStyle/>
        <a:p>
          <a:r>
            <a:rPr lang="en-IN" sz="1400" dirty="0" smtClean="0"/>
            <a:t>Textual Data</a:t>
          </a:r>
          <a:endParaRPr lang="en-IN" sz="1400" dirty="0"/>
        </a:p>
      </dgm:t>
    </dgm:pt>
    <dgm:pt modelId="{2FBCED84-8390-4563-8619-341DE41429A8}" type="parTrans" cxnId="{F9F44F0A-E240-4E40-A028-FB5DED05120D}">
      <dgm:prSet/>
      <dgm:spPr/>
      <dgm:t>
        <a:bodyPr/>
        <a:lstStyle/>
        <a:p>
          <a:endParaRPr lang="en-IN"/>
        </a:p>
      </dgm:t>
    </dgm:pt>
    <dgm:pt modelId="{5CF3B285-50B5-4FB5-A352-10DEF1D76491}" type="sibTrans" cxnId="{F9F44F0A-E240-4E40-A028-FB5DED05120D}">
      <dgm:prSet/>
      <dgm:spPr/>
      <dgm:t>
        <a:bodyPr/>
        <a:lstStyle/>
        <a:p>
          <a:endParaRPr lang="en-IN"/>
        </a:p>
      </dgm:t>
    </dgm:pt>
    <dgm:pt modelId="{1AC7CF7F-CA48-4BD1-9223-98B4638749B3}">
      <dgm:prSet phldrT="[Text]" custT="1"/>
      <dgm:spPr/>
      <dgm:t>
        <a:bodyPr/>
        <a:lstStyle/>
        <a:p>
          <a:r>
            <a:rPr lang="en-IN" sz="1400" dirty="0" smtClean="0"/>
            <a:t>Images</a:t>
          </a:r>
          <a:endParaRPr lang="en-IN" sz="1400" dirty="0"/>
        </a:p>
      </dgm:t>
    </dgm:pt>
    <dgm:pt modelId="{D995D79C-C74D-47EA-AF30-02073945419A}" type="parTrans" cxnId="{EA3620A9-4553-41EA-9EB2-23A7E00DDF13}">
      <dgm:prSet/>
      <dgm:spPr/>
      <dgm:t>
        <a:bodyPr/>
        <a:lstStyle/>
        <a:p>
          <a:endParaRPr lang="en-IN"/>
        </a:p>
      </dgm:t>
    </dgm:pt>
    <dgm:pt modelId="{176B5617-3A68-4AD3-804F-FD52FCFEC117}" type="sibTrans" cxnId="{EA3620A9-4553-41EA-9EB2-23A7E00DDF13}">
      <dgm:prSet/>
      <dgm:spPr/>
      <dgm:t>
        <a:bodyPr/>
        <a:lstStyle/>
        <a:p>
          <a:endParaRPr lang="en-IN"/>
        </a:p>
      </dgm:t>
    </dgm:pt>
    <dgm:pt modelId="{FF4C1A4E-4180-46EF-9C1B-C8A97FCCF048}">
      <dgm:prSet phldrT="[Text]"/>
      <dgm:spPr/>
      <dgm:t>
        <a:bodyPr/>
        <a:lstStyle/>
        <a:p>
          <a:r>
            <a:rPr lang="en-IN" dirty="0" smtClean="0"/>
            <a:t>Memes</a:t>
          </a:r>
          <a:endParaRPr lang="en-IN" dirty="0"/>
        </a:p>
      </dgm:t>
    </dgm:pt>
    <dgm:pt modelId="{2B0884D0-5FCA-47BB-8495-8392DB8F0FDD}" type="parTrans" cxnId="{A1CFA1A9-AAD0-49B6-84CF-E585314A0418}">
      <dgm:prSet/>
      <dgm:spPr/>
      <dgm:t>
        <a:bodyPr/>
        <a:lstStyle/>
        <a:p>
          <a:endParaRPr lang="en-IN"/>
        </a:p>
      </dgm:t>
    </dgm:pt>
    <dgm:pt modelId="{61A959D4-66B4-4B5C-895B-AF64DF099522}" type="sibTrans" cxnId="{A1CFA1A9-AAD0-49B6-84CF-E585314A0418}">
      <dgm:prSet/>
      <dgm:spPr/>
      <dgm:t>
        <a:bodyPr/>
        <a:lstStyle/>
        <a:p>
          <a:endParaRPr lang="en-IN"/>
        </a:p>
      </dgm:t>
    </dgm:pt>
    <dgm:pt modelId="{61034E9A-BA7E-4267-AFA0-E520A98F605C}">
      <dgm:prSet phldrT="[Text]" custT="1"/>
      <dgm:spPr/>
      <dgm:t>
        <a:bodyPr/>
        <a:lstStyle/>
        <a:p>
          <a:r>
            <a:rPr lang="en-IN" sz="1400" dirty="0" smtClean="0"/>
            <a:t>Recombination</a:t>
          </a:r>
          <a:endParaRPr lang="en-IN" sz="1400" dirty="0"/>
        </a:p>
      </dgm:t>
    </dgm:pt>
    <dgm:pt modelId="{C349306A-ECD0-4725-B70F-D7969C4C5EBB}" type="parTrans" cxnId="{059E057B-4F4E-487A-8059-35658ACB8F87}">
      <dgm:prSet/>
      <dgm:spPr/>
      <dgm:t>
        <a:bodyPr/>
        <a:lstStyle/>
        <a:p>
          <a:endParaRPr lang="en-IN"/>
        </a:p>
      </dgm:t>
    </dgm:pt>
    <dgm:pt modelId="{F75D748C-DD97-47F8-B63C-7A71B9DB8826}" type="sibTrans" cxnId="{059E057B-4F4E-487A-8059-35658ACB8F87}">
      <dgm:prSet/>
      <dgm:spPr/>
      <dgm:t>
        <a:bodyPr/>
        <a:lstStyle/>
        <a:p>
          <a:endParaRPr lang="en-IN"/>
        </a:p>
      </dgm:t>
    </dgm:pt>
    <dgm:pt modelId="{3DA19BC4-FF04-4620-AFA7-8D374D044B1D}" type="pres">
      <dgm:prSet presAssocID="{671AFA00-C282-4C9D-A218-B28172BFE68D}" presName="Name0" presStyleCnt="0">
        <dgm:presLayoutVars>
          <dgm:chMax val="4"/>
          <dgm:resizeHandles val="exact"/>
        </dgm:presLayoutVars>
      </dgm:prSet>
      <dgm:spPr/>
    </dgm:pt>
    <dgm:pt modelId="{1409ECD2-FC18-42CE-94DD-BFE336EA967A}" type="pres">
      <dgm:prSet presAssocID="{671AFA00-C282-4C9D-A218-B28172BFE68D}" presName="ellipse" presStyleLbl="trBgShp" presStyleIdx="0" presStyleCnt="1"/>
      <dgm:spPr/>
    </dgm:pt>
    <dgm:pt modelId="{43FDFBD9-4D74-4FF0-AB00-5549AF32E5F7}" type="pres">
      <dgm:prSet presAssocID="{671AFA00-C282-4C9D-A218-B28172BFE68D}" presName="arrow1" presStyleLbl="fgShp" presStyleIdx="0" presStyleCnt="1"/>
      <dgm:spPr/>
    </dgm:pt>
    <dgm:pt modelId="{B6727808-CF15-4BCE-886F-521596BB2160}" type="pres">
      <dgm:prSet presAssocID="{671AFA00-C282-4C9D-A218-B28172BFE68D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2FA76AE-3DB3-4910-A93E-AFFAA4199A1D}" type="pres">
      <dgm:prSet presAssocID="{1AC7CF7F-CA48-4BD1-9223-98B4638749B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D6231AC-8DAF-4570-8BB1-D97136147CC3}" type="pres">
      <dgm:prSet presAssocID="{61034E9A-BA7E-4267-AFA0-E520A98F605C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401807B-BE8A-44A8-B66E-1B2AB5122ED6}" type="pres">
      <dgm:prSet presAssocID="{FF4C1A4E-4180-46EF-9C1B-C8A97FCCF048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4ED33D-6EE3-4020-A75E-3052EA0424D9}" type="pres">
      <dgm:prSet presAssocID="{671AFA00-C282-4C9D-A218-B28172BFE68D}" presName="funnel" presStyleLbl="trAlignAcc1" presStyleIdx="0" presStyleCnt="1"/>
      <dgm:spPr/>
      <dgm:t>
        <a:bodyPr/>
        <a:lstStyle/>
        <a:p>
          <a:endParaRPr lang="en-IN"/>
        </a:p>
      </dgm:t>
    </dgm:pt>
  </dgm:ptLst>
  <dgm:cxnLst>
    <dgm:cxn modelId="{059E057B-4F4E-487A-8059-35658ACB8F87}" srcId="{671AFA00-C282-4C9D-A218-B28172BFE68D}" destId="{61034E9A-BA7E-4267-AFA0-E520A98F605C}" srcOrd="2" destOrd="0" parTransId="{C349306A-ECD0-4725-B70F-D7969C4C5EBB}" sibTransId="{F75D748C-DD97-47F8-B63C-7A71B9DB8826}"/>
    <dgm:cxn modelId="{4AB13397-BAB7-4446-B3E1-1582CEAC5B71}" type="presOf" srcId="{11D778BB-246C-4E29-ABCE-DF3A499174C4}" destId="{4401807B-BE8A-44A8-B66E-1B2AB5122ED6}" srcOrd="0" destOrd="0" presId="urn:microsoft.com/office/officeart/2005/8/layout/funnel1"/>
    <dgm:cxn modelId="{ACA56BA7-7D37-4F4C-943E-5E363B06E213}" type="presOf" srcId="{61034E9A-BA7E-4267-AFA0-E520A98F605C}" destId="{A2FA76AE-3DB3-4910-A93E-AFFAA4199A1D}" srcOrd="0" destOrd="0" presId="urn:microsoft.com/office/officeart/2005/8/layout/funnel1"/>
    <dgm:cxn modelId="{EA3620A9-4553-41EA-9EB2-23A7E00DDF13}" srcId="{671AFA00-C282-4C9D-A218-B28172BFE68D}" destId="{1AC7CF7F-CA48-4BD1-9223-98B4638749B3}" srcOrd="1" destOrd="0" parTransId="{D995D79C-C74D-47EA-AF30-02073945419A}" sibTransId="{176B5617-3A68-4AD3-804F-FD52FCFEC117}"/>
    <dgm:cxn modelId="{34C25A6F-7CAB-4293-A639-686067AE42A4}" type="presOf" srcId="{1AC7CF7F-CA48-4BD1-9223-98B4638749B3}" destId="{2D6231AC-8DAF-4570-8BB1-D97136147CC3}" srcOrd="0" destOrd="0" presId="urn:microsoft.com/office/officeart/2005/8/layout/funnel1"/>
    <dgm:cxn modelId="{55141A1F-22D1-4FE8-9D76-EDD2EAB7B793}" type="presOf" srcId="{671AFA00-C282-4C9D-A218-B28172BFE68D}" destId="{3DA19BC4-FF04-4620-AFA7-8D374D044B1D}" srcOrd="0" destOrd="0" presId="urn:microsoft.com/office/officeart/2005/8/layout/funnel1"/>
    <dgm:cxn modelId="{A1CFA1A9-AAD0-49B6-84CF-E585314A0418}" srcId="{671AFA00-C282-4C9D-A218-B28172BFE68D}" destId="{FF4C1A4E-4180-46EF-9C1B-C8A97FCCF048}" srcOrd="3" destOrd="0" parTransId="{2B0884D0-5FCA-47BB-8495-8392DB8F0FDD}" sibTransId="{61A959D4-66B4-4B5C-895B-AF64DF099522}"/>
    <dgm:cxn modelId="{69444BDD-7104-4C5E-94FC-816F483DB85C}" type="presOf" srcId="{FF4C1A4E-4180-46EF-9C1B-C8A97FCCF048}" destId="{B6727808-CF15-4BCE-886F-521596BB2160}" srcOrd="0" destOrd="0" presId="urn:microsoft.com/office/officeart/2005/8/layout/funnel1"/>
    <dgm:cxn modelId="{F9F44F0A-E240-4E40-A028-FB5DED05120D}" srcId="{671AFA00-C282-4C9D-A218-B28172BFE68D}" destId="{11D778BB-246C-4E29-ABCE-DF3A499174C4}" srcOrd="0" destOrd="0" parTransId="{2FBCED84-8390-4563-8619-341DE41429A8}" sibTransId="{5CF3B285-50B5-4FB5-A352-10DEF1D76491}"/>
    <dgm:cxn modelId="{3B145992-FEFB-4B67-B7BF-988C977BC202}" type="presParOf" srcId="{3DA19BC4-FF04-4620-AFA7-8D374D044B1D}" destId="{1409ECD2-FC18-42CE-94DD-BFE336EA967A}" srcOrd="0" destOrd="0" presId="urn:microsoft.com/office/officeart/2005/8/layout/funnel1"/>
    <dgm:cxn modelId="{42EE9F0B-06E5-4F3D-9225-A2C187210622}" type="presParOf" srcId="{3DA19BC4-FF04-4620-AFA7-8D374D044B1D}" destId="{43FDFBD9-4D74-4FF0-AB00-5549AF32E5F7}" srcOrd="1" destOrd="0" presId="urn:microsoft.com/office/officeart/2005/8/layout/funnel1"/>
    <dgm:cxn modelId="{C29101AB-E29C-4A65-802B-95831E0E322B}" type="presParOf" srcId="{3DA19BC4-FF04-4620-AFA7-8D374D044B1D}" destId="{B6727808-CF15-4BCE-886F-521596BB2160}" srcOrd="2" destOrd="0" presId="urn:microsoft.com/office/officeart/2005/8/layout/funnel1"/>
    <dgm:cxn modelId="{31DA954A-82B6-4678-B81A-4A9E49C72353}" type="presParOf" srcId="{3DA19BC4-FF04-4620-AFA7-8D374D044B1D}" destId="{A2FA76AE-3DB3-4910-A93E-AFFAA4199A1D}" srcOrd="3" destOrd="0" presId="urn:microsoft.com/office/officeart/2005/8/layout/funnel1"/>
    <dgm:cxn modelId="{34FFF2CA-CD7B-415B-91EF-85107BC169C1}" type="presParOf" srcId="{3DA19BC4-FF04-4620-AFA7-8D374D044B1D}" destId="{2D6231AC-8DAF-4570-8BB1-D97136147CC3}" srcOrd="4" destOrd="0" presId="urn:microsoft.com/office/officeart/2005/8/layout/funnel1"/>
    <dgm:cxn modelId="{D43CB8A5-700D-45E6-8739-824B407FA6F1}" type="presParOf" srcId="{3DA19BC4-FF04-4620-AFA7-8D374D044B1D}" destId="{4401807B-BE8A-44A8-B66E-1B2AB5122ED6}" srcOrd="5" destOrd="0" presId="urn:microsoft.com/office/officeart/2005/8/layout/funnel1"/>
    <dgm:cxn modelId="{EF7D695D-81D6-40ED-B1E2-C6B245611126}" type="presParOf" srcId="{3DA19BC4-FF04-4620-AFA7-8D374D044B1D}" destId="{124ED33D-6EE3-4020-A75E-3052EA0424D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EE112-4241-4ED3-AE59-9BEDE3476C5E}">
      <dsp:nvSpPr>
        <dsp:cNvPr id="0" name=""/>
        <dsp:cNvSpPr/>
      </dsp:nvSpPr>
      <dsp:spPr>
        <a:xfrm>
          <a:off x="4724" y="396003"/>
          <a:ext cx="2065529" cy="123931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Creation of a suitable model and embeddings</a:t>
          </a:r>
          <a:endParaRPr lang="en-IN" sz="2000" kern="1200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724" y="396003"/>
        <a:ext cx="2065529" cy="1239317"/>
      </dsp:txXfrm>
    </dsp:sp>
    <dsp:sp modelId="{7E24EADC-E7E0-48BB-B49F-5D0CC22AF6C7}">
      <dsp:nvSpPr>
        <dsp:cNvPr id="0" name=""/>
        <dsp:cNvSpPr/>
      </dsp:nvSpPr>
      <dsp:spPr>
        <a:xfrm>
          <a:off x="2276806" y="759536"/>
          <a:ext cx="437892" cy="512251"/>
        </a:xfrm>
        <a:prstGeom prst="rightArrow">
          <a:avLst>
            <a:gd name="adj1" fmla="val 60000"/>
            <a:gd name="adj2" fmla="val 50000"/>
          </a:avLst>
        </a:prstGeom>
        <a:solidFill>
          <a:srgbClr val="FF9C19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kern="1200"/>
        </a:p>
      </dsp:txBody>
      <dsp:txXfrm>
        <a:off x="2276806" y="861986"/>
        <a:ext cx="306524" cy="307351"/>
      </dsp:txXfrm>
    </dsp:sp>
    <dsp:sp modelId="{848CBFF1-69B9-4C33-8C7A-53522472DCC9}">
      <dsp:nvSpPr>
        <dsp:cNvPr id="0" name=""/>
        <dsp:cNvSpPr/>
      </dsp:nvSpPr>
      <dsp:spPr>
        <a:xfrm>
          <a:off x="2896465" y="396003"/>
          <a:ext cx="2065529" cy="123931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Enhancing NLP Word2vec model</a:t>
          </a:r>
          <a:endParaRPr lang="en-IN" sz="2000" kern="120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896465" y="396003"/>
        <a:ext cx="2065529" cy="1239317"/>
      </dsp:txXfrm>
    </dsp:sp>
    <dsp:sp modelId="{56F47283-193A-41C1-B29E-33CCFD6CD25E}">
      <dsp:nvSpPr>
        <dsp:cNvPr id="0" name=""/>
        <dsp:cNvSpPr/>
      </dsp:nvSpPr>
      <dsp:spPr>
        <a:xfrm>
          <a:off x="5168547" y="759536"/>
          <a:ext cx="437892" cy="512251"/>
        </a:xfrm>
        <a:prstGeom prst="rightArrow">
          <a:avLst>
            <a:gd name="adj1" fmla="val 60000"/>
            <a:gd name="adj2" fmla="val 50000"/>
          </a:avLst>
        </a:prstGeom>
        <a:solidFill>
          <a:srgbClr val="FF9C19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kern="1200"/>
        </a:p>
      </dsp:txBody>
      <dsp:txXfrm>
        <a:off x="5168547" y="861986"/>
        <a:ext cx="306524" cy="307351"/>
      </dsp:txXfrm>
    </dsp:sp>
    <dsp:sp modelId="{18081158-74CB-481B-BB8F-71E1C627656B}">
      <dsp:nvSpPr>
        <dsp:cNvPr id="0" name=""/>
        <dsp:cNvSpPr/>
      </dsp:nvSpPr>
      <dsp:spPr>
        <a:xfrm>
          <a:off x="5788205" y="396003"/>
          <a:ext cx="2065529" cy="123931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Deducing hate speech for images</a:t>
          </a:r>
          <a:endParaRPr lang="en-IN" sz="2000" kern="1200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788205" y="396003"/>
        <a:ext cx="2065529" cy="1239317"/>
      </dsp:txXfrm>
    </dsp:sp>
    <dsp:sp modelId="{EE346A39-0195-411F-B9E1-7D6722BFAFD1}">
      <dsp:nvSpPr>
        <dsp:cNvPr id="0" name=""/>
        <dsp:cNvSpPr/>
      </dsp:nvSpPr>
      <dsp:spPr>
        <a:xfrm>
          <a:off x="8060287" y="759536"/>
          <a:ext cx="437892" cy="512251"/>
        </a:xfrm>
        <a:prstGeom prst="rightArrow">
          <a:avLst>
            <a:gd name="adj1" fmla="val 60000"/>
            <a:gd name="adj2" fmla="val 50000"/>
          </a:avLst>
        </a:prstGeom>
        <a:solidFill>
          <a:srgbClr val="FF9C19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600" kern="1200"/>
        </a:p>
      </dsp:txBody>
      <dsp:txXfrm>
        <a:off x="8060287" y="861986"/>
        <a:ext cx="306524" cy="307351"/>
      </dsp:txXfrm>
    </dsp:sp>
    <dsp:sp modelId="{A32E8EB3-D8C6-4976-A069-9EB4B47AD6F8}">
      <dsp:nvSpPr>
        <dsp:cNvPr id="0" name=""/>
        <dsp:cNvSpPr/>
      </dsp:nvSpPr>
      <dsp:spPr>
        <a:xfrm>
          <a:off x="8679946" y="396003"/>
          <a:ext cx="2065529" cy="1239317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Applying the work to various social media platforms</a:t>
          </a:r>
          <a:endParaRPr lang="en-IN" sz="2000" kern="1200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679946" y="396003"/>
        <a:ext cx="2065529" cy="12393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3010A-7293-4CC7-BB82-04DBF5F398A1}">
      <dsp:nvSpPr>
        <dsp:cNvPr id="0" name=""/>
        <dsp:cNvSpPr/>
      </dsp:nvSpPr>
      <dsp:spPr>
        <a:xfrm>
          <a:off x="0" y="0"/>
          <a:ext cx="9039052" cy="79592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OCR Extraction of text from Images</a:t>
          </a:r>
          <a:endParaRPr lang="en-IN" sz="2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3312" y="23312"/>
        <a:ext cx="8087062" cy="749301"/>
      </dsp:txXfrm>
    </dsp:sp>
    <dsp:sp modelId="{CCD86C82-A99D-4C9A-AA4A-A4C28DD3AB2D}">
      <dsp:nvSpPr>
        <dsp:cNvPr id="0" name=""/>
        <dsp:cNvSpPr/>
      </dsp:nvSpPr>
      <dsp:spPr>
        <a:xfrm>
          <a:off x="674994" y="906471"/>
          <a:ext cx="9039052" cy="79592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Use Text from Image captions</a:t>
          </a:r>
          <a:endParaRPr lang="en-IN" sz="2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98306" y="929783"/>
        <a:ext cx="7800082" cy="749301"/>
      </dsp:txXfrm>
    </dsp:sp>
    <dsp:sp modelId="{E7742915-1010-458D-B0B8-E8434AC018C1}">
      <dsp:nvSpPr>
        <dsp:cNvPr id="0" name=""/>
        <dsp:cNvSpPr/>
      </dsp:nvSpPr>
      <dsp:spPr>
        <a:xfrm>
          <a:off x="1349988" y="1812942"/>
          <a:ext cx="9039052" cy="79592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Use CNN-LSTM model for image classification. LSTM</a:t>
          </a:r>
          <a:r>
            <a:rPr lang="en-IN" sz="2100" kern="1200" baseline="0" dirty="0" smtClean="0">
              <a:latin typeface="Cambria" panose="02040503050406030204" pitchFamily="18" charset="0"/>
              <a:ea typeface="Cambria" panose="02040503050406030204" pitchFamily="18" charset="0"/>
            </a:rPr>
            <a:t> for text and CNN for images. </a:t>
          </a:r>
          <a:endParaRPr lang="en-IN" sz="2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373300" y="1836254"/>
        <a:ext cx="7800082" cy="749301"/>
      </dsp:txXfrm>
    </dsp:sp>
    <dsp:sp modelId="{B01E53E9-8618-48A7-A806-0840A1774A88}">
      <dsp:nvSpPr>
        <dsp:cNvPr id="0" name=""/>
        <dsp:cNvSpPr/>
      </dsp:nvSpPr>
      <dsp:spPr>
        <a:xfrm>
          <a:off x="2024982" y="2719413"/>
          <a:ext cx="9039052" cy="79592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baseline="0" dirty="0" smtClean="0">
              <a:latin typeface="Cambria" panose="02040503050406030204" pitchFamily="18" charset="0"/>
              <a:ea typeface="Cambria" panose="02040503050406030204" pitchFamily="18" charset="0"/>
            </a:rPr>
            <a:t>Recombination of the two channels</a:t>
          </a:r>
          <a:endParaRPr lang="en-IN" sz="2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048294" y="2742725"/>
        <a:ext cx="7800082" cy="749301"/>
      </dsp:txXfrm>
    </dsp:sp>
    <dsp:sp modelId="{4F91E537-D6A2-4802-9A41-E24E1781ADCF}">
      <dsp:nvSpPr>
        <dsp:cNvPr id="0" name=""/>
        <dsp:cNvSpPr/>
      </dsp:nvSpPr>
      <dsp:spPr>
        <a:xfrm>
          <a:off x="2699976" y="3625884"/>
          <a:ext cx="9039052" cy="79592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9050" cap="rnd" cmpd="sng" algn="ctr">
          <a:noFill/>
          <a:prstDash val="solid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Final classification of Memes on IPM dataset</a:t>
          </a:r>
          <a:endParaRPr lang="en-IN" sz="2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723288" y="3649196"/>
        <a:ext cx="7800082" cy="749301"/>
      </dsp:txXfrm>
    </dsp:sp>
    <dsp:sp modelId="{F20709D4-94CF-4D4C-94C8-3159D2C3B0CC}">
      <dsp:nvSpPr>
        <dsp:cNvPr id="0" name=""/>
        <dsp:cNvSpPr/>
      </dsp:nvSpPr>
      <dsp:spPr>
        <a:xfrm>
          <a:off x="8521700" y="581468"/>
          <a:ext cx="517351" cy="5173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300" kern="1200"/>
        </a:p>
      </dsp:txBody>
      <dsp:txXfrm>
        <a:off x="8638104" y="581468"/>
        <a:ext cx="284543" cy="389307"/>
      </dsp:txXfrm>
    </dsp:sp>
    <dsp:sp modelId="{38E2D2F9-233E-40D5-AEBD-92A90F66C1E9}">
      <dsp:nvSpPr>
        <dsp:cNvPr id="0" name=""/>
        <dsp:cNvSpPr/>
      </dsp:nvSpPr>
      <dsp:spPr>
        <a:xfrm>
          <a:off x="9196694" y="1487939"/>
          <a:ext cx="517351" cy="5173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300" kern="1200"/>
        </a:p>
      </dsp:txBody>
      <dsp:txXfrm>
        <a:off x="9313098" y="1487939"/>
        <a:ext cx="284543" cy="389307"/>
      </dsp:txXfrm>
    </dsp:sp>
    <dsp:sp modelId="{6B1878C7-7959-4811-BFC3-6013291514EA}">
      <dsp:nvSpPr>
        <dsp:cNvPr id="0" name=""/>
        <dsp:cNvSpPr/>
      </dsp:nvSpPr>
      <dsp:spPr>
        <a:xfrm>
          <a:off x="9871688" y="2381144"/>
          <a:ext cx="517351" cy="5173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300" kern="1200"/>
        </a:p>
      </dsp:txBody>
      <dsp:txXfrm>
        <a:off x="9988092" y="2381144"/>
        <a:ext cx="284543" cy="389307"/>
      </dsp:txXfrm>
    </dsp:sp>
    <dsp:sp modelId="{A175C3C1-2C2D-4899-9CB7-DEBF4592433B}">
      <dsp:nvSpPr>
        <dsp:cNvPr id="0" name=""/>
        <dsp:cNvSpPr/>
      </dsp:nvSpPr>
      <dsp:spPr>
        <a:xfrm>
          <a:off x="10546683" y="3296459"/>
          <a:ext cx="517351" cy="5173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300" kern="1200"/>
        </a:p>
      </dsp:txBody>
      <dsp:txXfrm>
        <a:off x="10663087" y="3296459"/>
        <a:ext cx="284543" cy="3893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8FDA0-F1BC-4650-92A4-DD5B6888B7CB}">
      <dsp:nvSpPr>
        <dsp:cNvPr id="0" name=""/>
        <dsp:cNvSpPr/>
      </dsp:nvSpPr>
      <dsp:spPr>
        <a:xfrm>
          <a:off x="1821891" y="1228636"/>
          <a:ext cx="3060813" cy="306081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Techniques for image </a:t>
          </a:r>
          <a:r>
            <a:rPr lang="en-IN" sz="2400" kern="1200" dirty="0" err="1" smtClean="0"/>
            <a:t>preprocessing</a:t>
          </a:r>
          <a:endParaRPr lang="en-IN" sz="2400" kern="1200" dirty="0"/>
        </a:p>
      </dsp:txBody>
      <dsp:txXfrm>
        <a:off x="2270137" y="1676882"/>
        <a:ext cx="2164321" cy="2164321"/>
      </dsp:txXfrm>
    </dsp:sp>
    <dsp:sp modelId="{B1F30567-72CA-4C1D-9CB0-D7F275B0C4C0}">
      <dsp:nvSpPr>
        <dsp:cNvPr id="0" name=""/>
        <dsp:cNvSpPr/>
      </dsp:nvSpPr>
      <dsp:spPr>
        <a:xfrm>
          <a:off x="2587095" y="546"/>
          <a:ext cx="1530406" cy="1530406"/>
        </a:xfrm>
        <a:prstGeom prst="ellipse">
          <a:avLst/>
        </a:prstGeom>
        <a:solidFill>
          <a:schemeClr val="accent4">
            <a:lumMod val="75000"/>
            <a:alpha val="50000"/>
          </a:schemeClr>
        </a:solidFill>
        <a:ln w="19050" cap="rnd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Rescaling</a:t>
          </a:r>
          <a:endParaRPr lang="en-IN" sz="1500" kern="1200" dirty="0"/>
        </a:p>
      </dsp:txBody>
      <dsp:txXfrm>
        <a:off x="2811218" y="224669"/>
        <a:ext cx="1082160" cy="1082160"/>
      </dsp:txXfrm>
    </dsp:sp>
    <dsp:sp modelId="{E9706411-B23E-4327-B0E8-D2C9A35D74C5}">
      <dsp:nvSpPr>
        <dsp:cNvPr id="0" name=""/>
        <dsp:cNvSpPr/>
      </dsp:nvSpPr>
      <dsp:spPr>
        <a:xfrm>
          <a:off x="4580388" y="1993840"/>
          <a:ext cx="1530406" cy="1530406"/>
        </a:xfrm>
        <a:prstGeom prst="ellipse">
          <a:avLst/>
        </a:prstGeom>
        <a:solidFill>
          <a:schemeClr val="accent3">
            <a:lumMod val="75000"/>
            <a:alpha val="50000"/>
          </a:schemeClr>
        </a:solidFill>
        <a:ln w="19050" cap="rnd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Gaussian Blurring</a:t>
          </a:r>
          <a:endParaRPr lang="en-IN" sz="1500" kern="1200" dirty="0"/>
        </a:p>
      </dsp:txBody>
      <dsp:txXfrm>
        <a:off x="4804511" y="2217963"/>
        <a:ext cx="1082160" cy="1082160"/>
      </dsp:txXfrm>
    </dsp:sp>
    <dsp:sp modelId="{E4CEB7DE-E724-4252-A1A0-BF52C6AD0C68}">
      <dsp:nvSpPr>
        <dsp:cNvPr id="0" name=""/>
        <dsp:cNvSpPr/>
      </dsp:nvSpPr>
      <dsp:spPr>
        <a:xfrm>
          <a:off x="2587095" y="3987133"/>
          <a:ext cx="1530406" cy="1530406"/>
        </a:xfrm>
        <a:prstGeom prst="ellipse">
          <a:avLst/>
        </a:prstGeom>
        <a:solidFill>
          <a:srgbClr val="00B0F0">
            <a:alpha val="50000"/>
          </a:srgbClr>
        </a:solidFill>
        <a:ln w="19050" cap="rnd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err="1" smtClean="0"/>
            <a:t>Deskewing</a:t>
          </a:r>
          <a:endParaRPr lang="en-IN" sz="1500" kern="1200" dirty="0"/>
        </a:p>
      </dsp:txBody>
      <dsp:txXfrm>
        <a:off x="2811218" y="4211256"/>
        <a:ext cx="1082160" cy="1082160"/>
      </dsp:txXfrm>
    </dsp:sp>
    <dsp:sp modelId="{56D7447F-B43E-4D54-BA2B-4B1502E4B2B4}">
      <dsp:nvSpPr>
        <dsp:cNvPr id="0" name=""/>
        <dsp:cNvSpPr/>
      </dsp:nvSpPr>
      <dsp:spPr>
        <a:xfrm>
          <a:off x="593801" y="1993840"/>
          <a:ext cx="1530406" cy="1530406"/>
        </a:xfrm>
        <a:prstGeom prst="ellipse">
          <a:avLst/>
        </a:prstGeom>
        <a:solidFill>
          <a:schemeClr val="accent6">
            <a:lumMod val="75000"/>
            <a:alpha val="50000"/>
          </a:schemeClr>
        </a:solidFill>
        <a:ln w="19050" cap="rnd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/>
            <a:t>Gaussian Adaptive threshold</a:t>
          </a:r>
          <a:endParaRPr lang="en-IN" sz="1500" kern="1200" dirty="0"/>
        </a:p>
      </dsp:txBody>
      <dsp:txXfrm>
        <a:off x="817924" y="2217963"/>
        <a:ext cx="1082160" cy="10821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5A986-A0B7-4E2C-B432-BF4169F87752}">
      <dsp:nvSpPr>
        <dsp:cNvPr id="0" name=""/>
        <dsp:cNvSpPr/>
      </dsp:nvSpPr>
      <dsp:spPr>
        <a:xfrm>
          <a:off x="1409" y="482108"/>
          <a:ext cx="2747702" cy="2747702"/>
        </a:xfrm>
        <a:prstGeom prst="ellipse">
          <a:avLst/>
        </a:prstGeom>
        <a:solidFill>
          <a:schemeClr val="accent4">
            <a:alpha val="5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1215" tIns="30480" rIns="151215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Scaling</a:t>
          </a:r>
          <a:endParaRPr lang="en-IN" sz="3100" kern="1200" dirty="0"/>
        </a:p>
      </dsp:txBody>
      <dsp:txXfrm>
        <a:off x="403801" y="884500"/>
        <a:ext cx="1942918" cy="1942918"/>
      </dsp:txXfrm>
    </dsp:sp>
    <dsp:sp modelId="{1216A2E3-B2F7-4BE8-8D55-E9B98A14D8BF}">
      <dsp:nvSpPr>
        <dsp:cNvPr id="0" name=""/>
        <dsp:cNvSpPr/>
      </dsp:nvSpPr>
      <dsp:spPr>
        <a:xfrm>
          <a:off x="2199570" y="482108"/>
          <a:ext cx="2747702" cy="2747702"/>
        </a:xfrm>
        <a:prstGeom prst="ellipse">
          <a:avLst/>
        </a:prstGeom>
        <a:solidFill>
          <a:schemeClr val="accent3">
            <a:alpha val="5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1215" tIns="30480" rIns="151215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Translation</a:t>
          </a:r>
          <a:endParaRPr lang="en-IN" sz="2500" kern="1200" dirty="0"/>
        </a:p>
      </dsp:txBody>
      <dsp:txXfrm>
        <a:off x="2601962" y="884500"/>
        <a:ext cx="1942918" cy="1942918"/>
      </dsp:txXfrm>
    </dsp:sp>
    <dsp:sp modelId="{17AF42BA-E6BE-4CF9-9E8C-ABEB90B26635}">
      <dsp:nvSpPr>
        <dsp:cNvPr id="0" name=""/>
        <dsp:cNvSpPr/>
      </dsp:nvSpPr>
      <dsp:spPr>
        <a:xfrm>
          <a:off x="4397732" y="482108"/>
          <a:ext cx="2747702" cy="2747702"/>
        </a:xfrm>
        <a:prstGeom prst="ellipse">
          <a:avLst/>
        </a:prstGeom>
        <a:solidFill>
          <a:schemeClr val="accent4">
            <a:alpha val="5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1215" tIns="30480" rIns="151215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Rotation</a:t>
          </a:r>
          <a:endParaRPr lang="en-IN" sz="3100" kern="1200" dirty="0"/>
        </a:p>
      </dsp:txBody>
      <dsp:txXfrm>
        <a:off x="4800124" y="884500"/>
        <a:ext cx="1942918" cy="1942918"/>
      </dsp:txXfrm>
    </dsp:sp>
    <dsp:sp modelId="{AB8F587D-2266-4DDC-8FA1-257E86245431}">
      <dsp:nvSpPr>
        <dsp:cNvPr id="0" name=""/>
        <dsp:cNvSpPr/>
      </dsp:nvSpPr>
      <dsp:spPr>
        <a:xfrm>
          <a:off x="6595894" y="482108"/>
          <a:ext cx="2747702" cy="2747702"/>
        </a:xfrm>
        <a:prstGeom prst="ellipse">
          <a:avLst/>
        </a:prstGeom>
        <a:solidFill>
          <a:schemeClr val="accent3">
            <a:alpha val="5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1215" tIns="30480" rIns="151215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Adding Noise</a:t>
          </a:r>
          <a:endParaRPr lang="en-IN" sz="2400" kern="1200" dirty="0"/>
        </a:p>
      </dsp:txBody>
      <dsp:txXfrm>
        <a:off x="6998286" y="884500"/>
        <a:ext cx="1942918" cy="1942918"/>
      </dsp:txXfrm>
    </dsp:sp>
    <dsp:sp modelId="{8C6230E7-34CB-4A2F-8E1F-4E22FAC28635}">
      <dsp:nvSpPr>
        <dsp:cNvPr id="0" name=""/>
        <dsp:cNvSpPr/>
      </dsp:nvSpPr>
      <dsp:spPr>
        <a:xfrm>
          <a:off x="8794056" y="482108"/>
          <a:ext cx="2747702" cy="2747702"/>
        </a:xfrm>
        <a:prstGeom prst="ellipse">
          <a:avLst/>
        </a:prstGeom>
        <a:solidFill>
          <a:schemeClr val="accent4">
            <a:alpha val="5000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1215" tIns="35560" rIns="151215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/>
            <a:t>Flipping</a:t>
          </a:r>
          <a:endParaRPr lang="en-IN" sz="2800" kern="1200" dirty="0"/>
        </a:p>
      </dsp:txBody>
      <dsp:txXfrm>
        <a:off x="9196448" y="884500"/>
        <a:ext cx="1942918" cy="19429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53094-B393-44F7-91FC-559EA5B53BBE}">
      <dsp:nvSpPr>
        <dsp:cNvPr id="0" name=""/>
        <dsp:cNvSpPr/>
      </dsp:nvSpPr>
      <dsp:spPr>
        <a:xfrm>
          <a:off x="4158233" y="1363"/>
          <a:ext cx="6237350" cy="10815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Kernel = ‘poly’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Degree = 3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All other hyper parameters are set to default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158233" y="136559"/>
        <a:ext cx="5831761" cy="811178"/>
      </dsp:txXfrm>
    </dsp:sp>
    <dsp:sp modelId="{F9A86669-BDBD-47B9-9CAD-B33F204B177F}">
      <dsp:nvSpPr>
        <dsp:cNvPr id="0" name=""/>
        <dsp:cNvSpPr/>
      </dsp:nvSpPr>
      <dsp:spPr>
        <a:xfrm>
          <a:off x="0" y="1363"/>
          <a:ext cx="4158233" cy="10815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Support Vector Machine (SVM)</a:t>
          </a:r>
          <a:endParaRPr lang="en-US" sz="3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2798" y="54161"/>
        <a:ext cx="4052637" cy="975974"/>
      </dsp:txXfrm>
    </dsp:sp>
    <dsp:sp modelId="{DECCCB4E-122F-4795-BA02-8C3FC7D94328}">
      <dsp:nvSpPr>
        <dsp:cNvPr id="0" name=""/>
        <dsp:cNvSpPr/>
      </dsp:nvSpPr>
      <dsp:spPr>
        <a:xfrm>
          <a:off x="4158233" y="1191091"/>
          <a:ext cx="6237350" cy="10815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2009672"/>
            <a:satOff val="19"/>
            <a:lumOff val="154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2009672"/>
              <a:satOff val="19"/>
              <a:lumOff val="1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N_estimators = 600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Max_depth = 12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Max_features = </a:t>
          </a:r>
          <a:r>
            <a:rPr lang="en-US" sz="1700" i="1" kern="1200" dirty="0" smtClean="0">
              <a:latin typeface="Cambria" panose="02040503050406030204" pitchFamily="18" charset="0"/>
              <a:ea typeface="Cambria" panose="02040503050406030204" pitchFamily="18" charset="0"/>
            </a:rPr>
            <a:t>log2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158233" y="1326287"/>
        <a:ext cx="5831761" cy="811178"/>
      </dsp:txXfrm>
    </dsp:sp>
    <dsp:sp modelId="{904E88BE-4C54-42FD-8EC2-B2E468C6E3DB}">
      <dsp:nvSpPr>
        <dsp:cNvPr id="0" name=""/>
        <dsp:cNvSpPr/>
      </dsp:nvSpPr>
      <dsp:spPr>
        <a:xfrm>
          <a:off x="0" y="1191091"/>
          <a:ext cx="4158233" cy="1081570"/>
        </a:xfrm>
        <a:prstGeom prst="roundRect">
          <a:avLst/>
        </a:prstGeom>
        <a:solidFill>
          <a:schemeClr val="accent5">
            <a:hueOff val="2079079"/>
            <a:satOff val="-1338"/>
            <a:lumOff val="91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Random Forest (RF)</a:t>
          </a:r>
          <a:endParaRPr lang="en-US" sz="3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2798" y="1243889"/>
        <a:ext cx="4052637" cy="975974"/>
      </dsp:txXfrm>
    </dsp:sp>
    <dsp:sp modelId="{76E8418C-BBCC-4D85-8A1D-A18B72C24C67}">
      <dsp:nvSpPr>
        <dsp:cNvPr id="0" name=""/>
        <dsp:cNvSpPr/>
      </dsp:nvSpPr>
      <dsp:spPr>
        <a:xfrm>
          <a:off x="4158233" y="2380819"/>
          <a:ext cx="6237350" cy="10815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4019344"/>
            <a:satOff val="39"/>
            <a:lumOff val="309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4019344"/>
              <a:satOff val="39"/>
              <a:lumOff val="3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Convolution2D layer of filter size = 64 &amp; kernel size = (5, 5).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Max_pooling layer of pool size = (5, 5).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Dense layer size = 64 and a Dropout layer= 0.4 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158233" y="2516015"/>
        <a:ext cx="5831761" cy="811178"/>
      </dsp:txXfrm>
    </dsp:sp>
    <dsp:sp modelId="{C1369898-A8AB-4F06-9E23-EC9EF40AFB6B}">
      <dsp:nvSpPr>
        <dsp:cNvPr id="0" name=""/>
        <dsp:cNvSpPr/>
      </dsp:nvSpPr>
      <dsp:spPr>
        <a:xfrm>
          <a:off x="0" y="2380819"/>
          <a:ext cx="4158233" cy="1081570"/>
        </a:xfrm>
        <a:prstGeom prst="roundRect">
          <a:avLst/>
        </a:prstGeom>
        <a:solidFill>
          <a:schemeClr val="accent5">
            <a:hueOff val="4158159"/>
            <a:satOff val="-2675"/>
            <a:lumOff val="18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CNN model</a:t>
          </a:r>
          <a:endParaRPr lang="en-US" sz="3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2798" y="2433617"/>
        <a:ext cx="4052637" cy="975974"/>
      </dsp:txXfrm>
    </dsp:sp>
    <dsp:sp modelId="{A9DAAFAB-DF53-4E7F-A11F-16EEE380900A}">
      <dsp:nvSpPr>
        <dsp:cNvPr id="0" name=""/>
        <dsp:cNvSpPr/>
      </dsp:nvSpPr>
      <dsp:spPr>
        <a:xfrm>
          <a:off x="4158233" y="3570546"/>
          <a:ext cx="6237350" cy="10815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6029015"/>
              <a:satOff val="58"/>
              <a:lumOff val="4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LSTM layer of size = 64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Adam optimizer and L2 regularization.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Dropout layer = 0.4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158233" y="3705742"/>
        <a:ext cx="5831761" cy="811178"/>
      </dsp:txXfrm>
    </dsp:sp>
    <dsp:sp modelId="{395F7327-079B-4C3E-808E-84C2963B6CE6}">
      <dsp:nvSpPr>
        <dsp:cNvPr id="0" name=""/>
        <dsp:cNvSpPr/>
      </dsp:nvSpPr>
      <dsp:spPr>
        <a:xfrm>
          <a:off x="0" y="3570546"/>
          <a:ext cx="4158233" cy="1081570"/>
        </a:xfrm>
        <a:prstGeom prst="round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LSTM model</a:t>
          </a:r>
          <a:endParaRPr lang="en-US" sz="3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2798" y="3623344"/>
        <a:ext cx="4052637" cy="97597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9B65E-3A8C-408E-A4FD-13FFAC45AFC7}">
      <dsp:nvSpPr>
        <dsp:cNvPr id="0" name=""/>
        <dsp:cNvSpPr/>
      </dsp:nvSpPr>
      <dsp:spPr>
        <a:xfrm rot="5400000">
          <a:off x="-192937" y="198054"/>
          <a:ext cx="1286217" cy="900343"/>
        </a:xfrm>
        <a:prstGeom prst="chevron">
          <a:avLst/>
        </a:prstGeom>
        <a:solidFill>
          <a:srgbClr val="FFC000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rPr>
            <a:t>GLCM </a:t>
          </a:r>
          <a:endParaRPr lang="en-US" sz="1300" kern="1200" dirty="0">
            <a:solidFill>
              <a:srgbClr val="00206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1" y="455289"/>
        <a:ext cx="900343" cy="385874"/>
      </dsp:txXfrm>
    </dsp:sp>
    <dsp:sp modelId="{F0BC3F4E-F42C-4B85-941E-BDFD69DBAF16}">
      <dsp:nvSpPr>
        <dsp:cNvPr id="0" name=""/>
        <dsp:cNvSpPr/>
      </dsp:nvSpPr>
      <dsp:spPr>
        <a:xfrm rot="5400000">
          <a:off x="5337969" y="-4432502"/>
          <a:ext cx="836032" cy="971128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Gray-Level Co-occurrence Matrix (GLCM) gives the texture of the image which is useful for determining the emotional expression in an image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900343" y="45936"/>
        <a:ext cx="9670473" cy="754408"/>
      </dsp:txXfrm>
    </dsp:sp>
    <dsp:sp modelId="{A47C4EBC-970D-491E-8EB5-1FEA5F5097F1}">
      <dsp:nvSpPr>
        <dsp:cNvPr id="0" name=""/>
        <dsp:cNvSpPr/>
      </dsp:nvSpPr>
      <dsp:spPr>
        <a:xfrm rot="5400000">
          <a:off x="-192930" y="1338195"/>
          <a:ext cx="1286204" cy="900343"/>
        </a:xfrm>
        <a:prstGeom prst="chevron">
          <a:avLst/>
        </a:prstGeom>
        <a:solidFill>
          <a:srgbClr val="FFC000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rPr>
            <a:t>Color</a:t>
          </a:r>
          <a:endParaRPr lang="en-US" sz="1300" kern="1200" dirty="0">
            <a:solidFill>
              <a:srgbClr val="00206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1" y="1595437"/>
        <a:ext cx="900343" cy="385861"/>
      </dsp:txXfrm>
    </dsp:sp>
    <dsp:sp modelId="{46306E25-D6A9-4E01-A12F-6FE2E64627BC}">
      <dsp:nvSpPr>
        <dsp:cNvPr id="0" name=""/>
        <dsp:cNvSpPr/>
      </dsp:nvSpPr>
      <dsp:spPr>
        <a:xfrm rot="5400000">
          <a:off x="5337969" y="-3292361"/>
          <a:ext cx="836032" cy="971128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Calculated using Earth Mover's Distance (EMD) between the histogram of an image and the histogram having a uniform color distribution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Color can be the means of spreading religious hatred through a meme.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900343" y="1186077"/>
        <a:ext cx="9670473" cy="754408"/>
      </dsp:txXfrm>
    </dsp:sp>
    <dsp:sp modelId="{D58B4F3D-F809-4739-AB11-487E51C8E4DB}">
      <dsp:nvSpPr>
        <dsp:cNvPr id="0" name=""/>
        <dsp:cNvSpPr/>
      </dsp:nvSpPr>
      <dsp:spPr>
        <a:xfrm rot="5400000">
          <a:off x="-192930" y="2478329"/>
          <a:ext cx="1286204" cy="900343"/>
        </a:xfrm>
        <a:prstGeom prst="chevron">
          <a:avLst/>
        </a:prstGeom>
        <a:solidFill>
          <a:srgbClr val="FFC000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rPr>
            <a:t>Tamura features</a:t>
          </a:r>
          <a:endParaRPr lang="en-US" sz="1800" kern="1200" dirty="0">
            <a:solidFill>
              <a:srgbClr val="00206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1" y="2735571"/>
        <a:ext cx="900343" cy="385861"/>
      </dsp:txXfrm>
    </dsp:sp>
    <dsp:sp modelId="{747CC0E6-3610-4E61-A35E-70DF53553D06}">
      <dsp:nvSpPr>
        <dsp:cNvPr id="0" name=""/>
        <dsp:cNvSpPr/>
      </dsp:nvSpPr>
      <dsp:spPr>
        <a:xfrm rot="5400000">
          <a:off x="4887798" y="-1702056"/>
          <a:ext cx="836032" cy="88109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Tamura features capture the texture of an image more effectively.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900343" y="2326211"/>
        <a:ext cx="8770130" cy="754408"/>
      </dsp:txXfrm>
    </dsp:sp>
    <dsp:sp modelId="{8E4D4816-3C58-4932-9854-F8DF2CC8B910}">
      <dsp:nvSpPr>
        <dsp:cNvPr id="0" name=""/>
        <dsp:cNvSpPr/>
      </dsp:nvSpPr>
      <dsp:spPr>
        <a:xfrm rot="5400000">
          <a:off x="-192930" y="3618463"/>
          <a:ext cx="1286204" cy="900343"/>
        </a:xfrm>
        <a:prstGeom prst="chevron">
          <a:avLst/>
        </a:prstGeom>
        <a:solidFill>
          <a:srgbClr val="FFC000"/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rPr>
            <a:t>Human Face</a:t>
          </a:r>
          <a:endParaRPr lang="en-US" sz="1800" kern="1200" dirty="0">
            <a:solidFill>
              <a:srgbClr val="002060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1" y="3875705"/>
        <a:ext cx="900343" cy="385861"/>
      </dsp:txXfrm>
    </dsp:sp>
    <dsp:sp modelId="{A6782373-C7DD-41B8-AC6D-56AA9436C66E}">
      <dsp:nvSpPr>
        <dsp:cNvPr id="0" name=""/>
        <dsp:cNvSpPr/>
      </dsp:nvSpPr>
      <dsp:spPr>
        <a:xfrm rot="5400000">
          <a:off x="5337969" y="-1012093"/>
          <a:ext cx="836032" cy="971128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Human face feature  is used because two similar images can have different impact on the user depending on the fact that it contains a face or not</a:t>
          </a:r>
          <a:endParaRPr lang="en-US" sz="17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900343" y="3466345"/>
        <a:ext cx="9670473" cy="7544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278C8-A248-461F-9705-FA5AAA2A3C8B}">
      <dsp:nvSpPr>
        <dsp:cNvPr id="0" name=""/>
        <dsp:cNvSpPr/>
      </dsp:nvSpPr>
      <dsp:spPr>
        <a:xfrm>
          <a:off x="855250" y="0"/>
          <a:ext cx="9692841" cy="5418667"/>
        </a:xfrm>
        <a:prstGeom prst="rightArrow">
          <a:avLst/>
        </a:prstGeom>
        <a:solidFill>
          <a:schemeClr val="accent3">
            <a:lumMod val="40000"/>
            <a:lumOff val="60000"/>
          </a:schemeClr>
        </a:solidFill>
        <a:ln>
          <a:solidFill>
            <a:srgbClr val="FF9C1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A5FCE5-BB3B-47F0-90A2-2B1552AF6296}">
      <dsp:nvSpPr>
        <dsp:cNvPr id="0" name=""/>
        <dsp:cNvSpPr/>
      </dsp:nvSpPr>
      <dsp:spPr>
        <a:xfrm>
          <a:off x="3340" y="1625600"/>
          <a:ext cx="2011175" cy="2167466"/>
        </a:xfrm>
        <a:prstGeom prst="roundRect">
          <a:avLst/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Scrape Tweets from twitter handle using Twitter API</a:t>
          </a:r>
          <a:endParaRPr lang="en-IN" sz="1600" kern="1200" dirty="0"/>
        </a:p>
      </dsp:txBody>
      <dsp:txXfrm>
        <a:off x="101517" y="1723777"/>
        <a:ext cx="1814821" cy="1971112"/>
      </dsp:txXfrm>
    </dsp:sp>
    <dsp:sp modelId="{29F4E002-5259-427C-9C56-0797C149D46F}">
      <dsp:nvSpPr>
        <dsp:cNvPr id="0" name=""/>
        <dsp:cNvSpPr/>
      </dsp:nvSpPr>
      <dsp:spPr>
        <a:xfrm>
          <a:off x="2349712" y="1625600"/>
          <a:ext cx="2011175" cy="2167466"/>
        </a:xfrm>
        <a:prstGeom prst="roundRect">
          <a:avLst/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Scrape Images from Twitter handle by using twitter-photos python package</a:t>
          </a:r>
          <a:endParaRPr lang="en-IN" sz="1600" kern="1200" dirty="0"/>
        </a:p>
      </dsp:txBody>
      <dsp:txXfrm>
        <a:off x="2447889" y="1723777"/>
        <a:ext cx="1814821" cy="1971112"/>
      </dsp:txXfrm>
    </dsp:sp>
    <dsp:sp modelId="{2A41CCD1-7B5D-4525-8F13-C6CD1F1C5E48}">
      <dsp:nvSpPr>
        <dsp:cNvPr id="0" name=""/>
        <dsp:cNvSpPr/>
      </dsp:nvSpPr>
      <dsp:spPr>
        <a:xfrm>
          <a:off x="4696083" y="1625600"/>
          <a:ext cx="2011175" cy="2167466"/>
        </a:xfrm>
        <a:prstGeom prst="roundRect">
          <a:avLst/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err="1" smtClean="0"/>
            <a:t>Preprocess</a:t>
          </a:r>
          <a:r>
            <a:rPr lang="en-IN" sz="1600" kern="1200" dirty="0" smtClean="0"/>
            <a:t> and classify tweets using the LSTM model</a:t>
          </a:r>
          <a:endParaRPr lang="en-IN" sz="1600" kern="1200" dirty="0"/>
        </a:p>
      </dsp:txBody>
      <dsp:txXfrm>
        <a:off x="4794260" y="1723777"/>
        <a:ext cx="1814821" cy="1971112"/>
      </dsp:txXfrm>
    </dsp:sp>
    <dsp:sp modelId="{61A3D236-3466-4DE7-981E-765F63C8D263}">
      <dsp:nvSpPr>
        <dsp:cNvPr id="0" name=""/>
        <dsp:cNvSpPr/>
      </dsp:nvSpPr>
      <dsp:spPr>
        <a:xfrm>
          <a:off x="7042455" y="1625600"/>
          <a:ext cx="2011175" cy="2167466"/>
        </a:xfrm>
        <a:prstGeom prst="roundRect">
          <a:avLst/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Process and Classify images using CNN-LSTM memes model </a:t>
          </a:r>
          <a:endParaRPr lang="en-IN" sz="1600" kern="1200" dirty="0"/>
        </a:p>
      </dsp:txBody>
      <dsp:txXfrm>
        <a:off x="7140632" y="1723777"/>
        <a:ext cx="1814821" cy="1971112"/>
      </dsp:txXfrm>
    </dsp:sp>
    <dsp:sp modelId="{3233AD37-E168-4B2A-9089-43FC84F6E477}">
      <dsp:nvSpPr>
        <dsp:cNvPr id="0" name=""/>
        <dsp:cNvSpPr/>
      </dsp:nvSpPr>
      <dsp:spPr>
        <a:xfrm>
          <a:off x="9388826" y="1625600"/>
          <a:ext cx="2011175" cy="2167466"/>
        </a:xfrm>
        <a:prstGeom prst="roundRect">
          <a:avLst/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/>
            <a:t>Plotted Graphs using </a:t>
          </a:r>
          <a:r>
            <a:rPr lang="en-IN" sz="1600" kern="1200" dirty="0" err="1" smtClean="0"/>
            <a:t>matplotlib</a:t>
          </a:r>
          <a:r>
            <a:rPr lang="en-IN" sz="1600" kern="1200" dirty="0" smtClean="0"/>
            <a:t> to analyse the pages and twitter handles</a:t>
          </a:r>
          <a:endParaRPr lang="en-IN" sz="1600" kern="1200" dirty="0"/>
        </a:p>
      </dsp:txBody>
      <dsp:txXfrm>
        <a:off x="9487003" y="1723777"/>
        <a:ext cx="1814821" cy="19711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53023-9EA1-4707-8DEF-B3D9BEE04144}">
      <dsp:nvSpPr>
        <dsp:cNvPr id="0" name=""/>
        <dsp:cNvSpPr/>
      </dsp:nvSpPr>
      <dsp:spPr>
        <a:xfrm>
          <a:off x="5088321" y="2595362"/>
          <a:ext cx="1643180" cy="1619990"/>
        </a:xfrm>
        <a:prstGeom prst="roundRect">
          <a:avLst/>
        </a:prstGeom>
        <a:solidFill>
          <a:schemeClr val="accent1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Conclusion</a:t>
          </a:r>
          <a:endParaRPr lang="en-IN" sz="2200" b="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167402" y="2674443"/>
        <a:ext cx="1485018" cy="1461828"/>
      </dsp:txXfrm>
    </dsp:sp>
    <dsp:sp modelId="{92CBFB82-48A4-47F0-A39C-AAAB3C8AC6EE}">
      <dsp:nvSpPr>
        <dsp:cNvPr id="0" name=""/>
        <dsp:cNvSpPr/>
      </dsp:nvSpPr>
      <dsp:spPr>
        <a:xfrm rot="16211649">
          <a:off x="5343435" y="2024209"/>
          <a:ext cx="114231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2312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26BF5C-9B41-4187-BBF5-D58F8544544F}">
      <dsp:nvSpPr>
        <dsp:cNvPr id="0" name=""/>
        <dsp:cNvSpPr/>
      </dsp:nvSpPr>
      <dsp:spPr>
        <a:xfrm>
          <a:off x="5261175" y="13061"/>
          <a:ext cx="1315580" cy="1439995"/>
        </a:xfrm>
        <a:prstGeom prst="roundRect">
          <a:avLst/>
        </a:prstGeom>
        <a:noFill/>
        <a:ln w="38100" cap="rnd" cmpd="sng" algn="ctr">
          <a:solidFill>
            <a:srgbClr val="00B0F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Prevent vindictive behaviour on social media</a:t>
          </a:r>
          <a:endParaRPr lang="en-IN" sz="1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325396" y="77282"/>
        <a:ext cx="1187138" cy="1311553"/>
      </dsp:txXfrm>
    </dsp:sp>
    <dsp:sp modelId="{95BF9027-E7CB-4DF8-B36E-2DBFADC31E8E}">
      <dsp:nvSpPr>
        <dsp:cNvPr id="0" name=""/>
        <dsp:cNvSpPr/>
      </dsp:nvSpPr>
      <dsp:spPr>
        <a:xfrm rot="19285714">
          <a:off x="6645417" y="2504147"/>
          <a:ext cx="78915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89151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7F4ABD-C48B-42DF-8CE4-AFCDB750C0AD}">
      <dsp:nvSpPr>
        <dsp:cNvPr id="0" name=""/>
        <dsp:cNvSpPr/>
      </dsp:nvSpPr>
      <dsp:spPr>
        <a:xfrm>
          <a:off x="7348485" y="1013565"/>
          <a:ext cx="1315580" cy="1439995"/>
        </a:xfrm>
        <a:prstGeom prst="roundRect">
          <a:avLst/>
        </a:prstGeom>
        <a:noFill/>
        <a:ln w="38100" cap="rnd" cmpd="sng" algn="ctr">
          <a:solidFill>
            <a:srgbClr val="FF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Curb misuse of freedom of speech online</a:t>
          </a:r>
          <a:endParaRPr lang="en-IN" sz="1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7412706" y="1077786"/>
        <a:ext cx="1187138" cy="1311553"/>
      </dsp:txXfrm>
    </dsp:sp>
    <dsp:sp modelId="{BB383DB0-DA41-4CE3-85F3-0D6818F88C8B}">
      <dsp:nvSpPr>
        <dsp:cNvPr id="0" name=""/>
        <dsp:cNvSpPr/>
      </dsp:nvSpPr>
      <dsp:spPr>
        <a:xfrm rot="771429">
          <a:off x="6716910" y="3722379"/>
          <a:ext cx="11639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24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5280AF-BDAD-4493-A7AF-13BE742E4130}">
      <dsp:nvSpPr>
        <dsp:cNvPr id="0" name=""/>
        <dsp:cNvSpPr/>
      </dsp:nvSpPr>
      <dsp:spPr>
        <a:xfrm>
          <a:off x="7866244" y="3282016"/>
          <a:ext cx="1315580" cy="1439995"/>
        </a:xfrm>
        <a:prstGeom prst="roundRect">
          <a:avLst/>
        </a:prstGeom>
        <a:noFill/>
        <a:ln w="38100" cap="rnd" cmpd="sng" algn="ctr">
          <a:solidFill>
            <a:srgbClr val="09E70E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Proposed a LSTM based model for textual data.</a:t>
          </a:r>
          <a:endParaRPr lang="en-IN" sz="1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7930465" y="3346237"/>
        <a:ext cx="1187138" cy="1311553"/>
      </dsp:txXfrm>
    </dsp:sp>
    <dsp:sp modelId="{A7190C4C-F1E6-49F5-8EAE-CA5D628C109A}">
      <dsp:nvSpPr>
        <dsp:cNvPr id="0" name=""/>
        <dsp:cNvSpPr/>
      </dsp:nvSpPr>
      <dsp:spPr>
        <a:xfrm rot="3857143">
          <a:off x="6021685" y="4658263"/>
          <a:ext cx="98318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3185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30A2BA-C8EE-44D9-86EB-FD7161075ECE}">
      <dsp:nvSpPr>
        <dsp:cNvPr id="0" name=""/>
        <dsp:cNvSpPr/>
      </dsp:nvSpPr>
      <dsp:spPr>
        <a:xfrm>
          <a:off x="6415515" y="5101173"/>
          <a:ext cx="1315580" cy="1439995"/>
        </a:xfrm>
        <a:prstGeom prst="roundRect">
          <a:avLst/>
        </a:prstGeom>
        <a:noFill/>
        <a:ln w="3810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Used dependency based </a:t>
          </a:r>
          <a:r>
            <a:rPr lang="en-IN" sz="1400" kern="1200" dirty="0" err="1" smtClean="0">
              <a:latin typeface="Cambria" panose="02040503050406030204" pitchFamily="18" charset="0"/>
              <a:ea typeface="Cambria" panose="02040503050406030204" pitchFamily="18" charset="0"/>
            </a:rPr>
            <a:t>embeddings</a:t>
          </a:r>
          <a:r>
            <a:rPr lang="en-IN" sz="14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 to improve results</a:t>
          </a:r>
          <a:endParaRPr lang="en-IN" sz="1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479736" y="5165394"/>
        <a:ext cx="1187138" cy="1311553"/>
      </dsp:txXfrm>
    </dsp:sp>
    <dsp:sp modelId="{C54D27D1-5A41-4DBF-9856-087160B9878F}">
      <dsp:nvSpPr>
        <dsp:cNvPr id="0" name=""/>
        <dsp:cNvSpPr/>
      </dsp:nvSpPr>
      <dsp:spPr>
        <a:xfrm rot="6942857">
          <a:off x="4814951" y="4658263"/>
          <a:ext cx="98318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3185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DE9B94-C4F8-4FA4-9402-A5AFFCAB7032}">
      <dsp:nvSpPr>
        <dsp:cNvPr id="0" name=""/>
        <dsp:cNvSpPr/>
      </dsp:nvSpPr>
      <dsp:spPr>
        <a:xfrm>
          <a:off x="3911097" y="5101173"/>
          <a:ext cx="1670840" cy="1439995"/>
        </a:xfrm>
        <a:prstGeom prst="roundRect">
          <a:avLst/>
        </a:prstGeom>
        <a:noFill/>
        <a:ln w="38100" cap="rnd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Created a Indian Political Memes Dataset(IPMD)</a:t>
          </a:r>
          <a:endParaRPr lang="en-IN" sz="1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981392" y="5171468"/>
        <a:ext cx="1530250" cy="1299405"/>
      </dsp:txXfrm>
    </dsp:sp>
    <dsp:sp modelId="{31B75282-B507-40CA-9A42-BA3DDBAD612E}">
      <dsp:nvSpPr>
        <dsp:cNvPr id="0" name=""/>
        <dsp:cNvSpPr/>
      </dsp:nvSpPr>
      <dsp:spPr>
        <a:xfrm rot="10028571">
          <a:off x="3938987" y="3722379"/>
          <a:ext cx="11639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24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5ED903-B3C6-4D2C-AA74-4D08252BFC9E}">
      <dsp:nvSpPr>
        <dsp:cNvPr id="0" name=""/>
        <dsp:cNvSpPr/>
      </dsp:nvSpPr>
      <dsp:spPr>
        <a:xfrm>
          <a:off x="2637997" y="3282016"/>
          <a:ext cx="1315580" cy="1439995"/>
        </a:xfrm>
        <a:prstGeom prst="roundRect">
          <a:avLst/>
        </a:prstGeom>
        <a:noFill/>
        <a:ln w="38100" cap="rnd" cmpd="sng" algn="ctr">
          <a:solidFill>
            <a:srgbClr val="FF9C1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Multimodal hate and abusive speech detection</a:t>
          </a:r>
          <a:endParaRPr lang="en-IN" sz="1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702218" y="3346237"/>
        <a:ext cx="1187138" cy="1311553"/>
      </dsp:txXfrm>
    </dsp:sp>
    <dsp:sp modelId="{FBD7A224-E720-43AF-955B-2CDA3E8C3458}">
      <dsp:nvSpPr>
        <dsp:cNvPr id="0" name=""/>
        <dsp:cNvSpPr/>
      </dsp:nvSpPr>
      <dsp:spPr>
        <a:xfrm rot="13112450">
          <a:off x="4395730" y="2508738"/>
          <a:ext cx="77724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7247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E23FA-2A01-4B1F-816C-4C2FE36907C3}">
      <dsp:nvSpPr>
        <dsp:cNvPr id="0" name=""/>
        <dsp:cNvSpPr/>
      </dsp:nvSpPr>
      <dsp:spPr>
        <a:xfrm>
          <a:off x="3164805" y="1022604"/>
          <a:ext cx="1315580" cy="1439995"/>
        </a:xfrm>
        <a:prstGeom prst="roundRect">
          <a:avLst/>
        </a:prstGeom>
        <a:noFill/>
        <a:ln w="38100" cap="rnd" cmpd="sng" algn="ctr">
          <a:solidFill>
            <a:schemeClr val="accent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Identify pages and users that spread false propaganda online.</a:t>
          </a:r>
          <a:endParaRPr lang="en-IN" sz="14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229026" y="1086825"/>
        <a:ext cx="1187138" cy="131155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D731D-F578-40A1-9111-7A3D71F34310}">
      <dsp:nvSpPr>
        <dsp:cNvPr id="0" name=""/>
        <dsp:cNvSpPr/>
      </dsp:nvSpPr>
      <dsp:spPr>
        <a:xfrm>
          <a:off x="884757" y="0"/>
          <a:ext cx="10027250" cy="5536641"/>
        </a:xfrm>
        <a:prstGeom prst="right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C5DB1D-91AC-49BF-85FC-E6583C899A98}">
      <dsp:nvSpPr>
        <dsp:cNvPr id="0" name=""/>
        <dsp:cNvSpPr/>
      </dsp:nvSpPr>
      <dsp:spPr>
        <a:xfrm>
          <a:off x="5184" y="996185"/>
          <a:ext cx="2266614" cy="3544270"/>
        </a:xfrm>
        <a:prstGeom prst="round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smtClean="0">
              <a:latin typeface="+mj-lt"/>
              <a:ea typeface="Cambria" panose="02040503050406030204" pitchFamily="18" charset="0"/>
            </a:rPr>
            <a:t>Use by whatsapp, messenger to remove bad words</a:t>
          </a:r>
          <a:endParaRPr lang="en-IN" sz="2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15831" y="1106832"/>
        <a:ext cx="2045320" cy="3322976"/>
      </dsp:txXfrm>
    </dsp:sp>
    <dsp:sp modelId="{8B4122AD-7CDE-4FFE-BC90-1C079E0BFCD1}">
      <dsp:nvSpPr>
        <dsp:cNvPr id="0" name=""/>
        <dsp:cNvSpPr/>
      </dsp:nvSpPr>
      <dsp:spPr>
        <a:xfrm>
          <a:off x="2385129" y="996185"/>
          <a:ext cx="2266614" cy="3544270"/>
        </a:xfrm>
        <a:prstGeom prst="round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latin typeface="+mj-lt"/>
              <a:ea typeface="Cambria" panose="02040503050406030204" pitchFamily="18" charset="0"/>
            </a:rPr>
            <a:t>Online Social Media - </a:t>
          </a:r>
          <a:r>
            <a:rPr lang="en-IN" sz="2000" kern="1200" dirty="0" smtClean="0">
              <a:latin typeface="+mj-lt"/>
              <a:ea typeface="Cambria" panose="02040503050406030204" pitchFamily="18" charset="0"/>
            </a:rPr>
            <a:t>Report Defamatory Pages and comments</a:t>
          </a:r>
          <a:endParaRPr lang="en-IN" sz="2000" b="1" kern="1200" dirty="0">
            <a:latin typeface="+mj-lt"/>
            <a:ea typeface="Cambria" panose="02040503050406030204" pitchFamily="18" charset="0"/>
          </a:endParaRPr>
        </a:p>
      </dsp:txBody>
      <dsp:txXfrm>
        <a:off x="2495776" y="1106832"/>
        <a:ext cx="2045320" cy="3322976"/>
      </dsp:txXfrm>
    </dsp:sp>
    <dsp:sp modelId="{9B5220BD-1885-4FCB-98A8-A2C825642B1F}">
      <dsp:nvSpPr>
        <dsp:cNvPr id="0" name=""/>
        <dsp:cNvSpPr/>
      </dsp:nvSpPr>
      <dsp:spPr>
        <a:xfrm>
          <a:off x="4765075" y="996185"/>
          <a:ext cx="2266614" cy="3544270"/>
        </a:xfrm>
        <a:prstGeom prst="round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latin typeface="+mj-lt"/>
              <a:ea typeface="Cambria" panose="02040503050406030204" pitchFamily="18" charset="0"/>
            </a:rPr>
            <a:t>Video streaming applications use for abuse free subtitles</a:t>
          </a:r>
          <a:endParaRPr lang="en-IN" sz="2000" b="1" kern="1200" dirty="0">
            <a:latin typeface="+mj-lt"/>
            <a:ea typeface="Cambria" panose="02040503050406030204" pitchFamily="18" charset="0"/>
          </a:endParaRPr>
        </a:p>
      </dsp:txBody>
      <dsp:txXfrm>
        <a:off x="4875722" y="1106832"/>
        <a:ext cx="2045320" cy="3322976"/>
      </dsp:txXfrm>
    </dsp:sp>
    <dsp:sp modelId="{73A55E96-6AC2-405F-A1F6-689032FFD6E0}">
      <dsp:nvSpPr>
        <dsp:cNvPr id="0" name=""/>
        <dsp:cNvSpPr/>
      </dsp:nvSpPr>
      <dsp:spPr>
        <a:xfrm>
          <a:off x="7145020" y="996185"/>
          <a:ext cx="2266614" cy="3544270"/>
        </a:xfrm>
        <a:prstGeom prst="round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>
              <a:latin typeface="+mj-lt"/>
              <a:ea typeface="Cambria" panose="02040503050406030204" pitchFamily="18" charset="0"/>
            </a:rPr>
            <a:t>User Feedback on various platforms to analyse sentiments of users</a:t>
          </a:r>
          <a:endParaRPr lang="en-IN" sz="2000" kern="1200" dirty="0">
            <a:latin typeface="+mj-lt"/>
            <a:ea typeface="Cambria" panose="02040503050406030204" pitchFamily="18" charset="0"/>
          </a:endParaRPr>
        </a:p>
      </dsp:txBody>
      <dsp:txXfrm>
        <a:off x="7255667" y="1106832"/>
        <a:ext cx="2045320" cy="3322976"/>
      </dsp:txXfrm>
    </dsp:sp>
    <dsp:sp modelId="{B002610A-F2DB-4668-8C0D-28D3BC1B9CE9}">
      <dsp:nvSpPr>
        <dsp:cNvPr id="0" name=""/>
        <dsp:cNvSpPr/>
      </dsp:nvSpPr>
      <dsp:spPr>
        <a:xfrm>
          <a:off x="9524966" y="996185"/>
          <a:ext cx="2266614" cy="3544270"/>
        </a:xfrm>
        <a:prstGeom prst="round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latin typeface="+mj-lt"/>
            </a:rPr>
            <a:t>Election Commission use for detecting false propaganda</a:t>
          </a:r>
          <a:endParaRPr lang="en-IN" sz="2000" kern="1200" dirty="0">
            <a:latin typeface="+mj-lt"/>
            <a:ea typeface="Cambria" panose="02040503050406030204" pitchFamily="18" charset="0"/>
          </a:endParaRPr>
        </a:p>
      </dsp:txBody>
      <dsp:txXfrm>
        <a:off x="9635613" y="1106832"/>
        <a:ext cx="2045320" cy="3322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DB211-B166-4F2A-B71C-52898B4DF482}">
      <dsp:nvSpPr>
        <dsp:cNvPr id="0" name=""/>
        <dsp:cNvSpPr/>
      </dsp:nvSpPr>
      <dsp:spPr>
        <a:xfrm rot="16200000">
          <a:off x="-1430337" y="1431248"/>
          <a:ext cx="5233095" cy="2370597"/>
        </a:xfrm>
        <a:prstGeom prst="flowChartManualOperation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0" kern="12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In multilingual societies (</a:t>
          </a:r>
          <a:r>
            <a:rPr lang="en-IN" sz="2000" b="0" kern="1200" dirty="0" err="1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Eg</a:t>
          </a:r>
          <a:r>
            <a:rPr lang="en-IN" sz="2000" b="0" kern="12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: India), code-switched language(</a:t>
          </a:r>
          <a:r>
            <a:rPr lang="en-IN" sz="2000" b="0" kern="1200" dirty="0" err="1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Hinglish</a:t>
          </a:r>
          <a:r>
            <a:rPr lang="en-IN" sz="2000" b="0" kern="12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) is most popular</a:t>
          </a:r>
          <a:endParaRPr lang="en-IN" sz="2000" b="0" kern="1200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5400000">
        <a:off x="912" y="1046618"/>
        <a:ext cx="2370597" cy="3139857"/>
      </dsp:txXfrm>
    </dsp:sp>
    <dsp:sp modelId="{36A0CE25-3219-4700-A920-18CB8FA6CCA8}">
      <dsp:nvSpPr>
        <dsp:cNvPr id="0" name=""/>
        <dsp:cNvSpPr/>
      </dsp:nvSpPr>
      <dsp:spPr>
        <a:xfrm rot="16200000">
          <a:off x="1159653" y="1431248"/>
          <a:ext cx="5233095" cy="2370597"/>
        </a:xfrm>
        <a:prstGeom prst="flowChartManualOperation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0" kern="12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Indian Internet Users crossed 500 million in 2018.</a:t>
          </a:r>
          <a:endParaRPr lang="en-IN" sz="2000" b="0" kern="1200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5400000">
        <a:off x="2590902" y="1046618"/>
        <a:ext cx="2370597" cy="3139857"/>
      </dsp:txXfrm>
    </dsp:sp>
    <dsp:sp modelId="{338DFF15-5377-48EC-8BB7-36DDE85501B4}">
      <dsp:nvSpPr>
        <dsp:cNvPr id="0" name=""/>
        <dsp:cNvSpPr/>
      </dsp:nvSpPr>
      <dsp:spPr>
        <a:xfrm rot="16200000">
          <a:off x="3666447" y="1431248"/>
          <a:ext cx="5233095" cy="2370597"/>
        </a:xfrm>
        <a:prstGeom prst="flowChartManualOperation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0" kern="12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rPr>
            <a:t>Tackles the difficulty of non-fixed grammar, vocabulary and semantics of the language pair.</a:t>
          </a:r>
          <a:endParaRPr lang="en-IN" sz="2000" b="0" kern="1200" dirty="0">
            <a:solidFill>
              <a:schemeClr val="bg1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5400000">
        <a:off x="5097696" y="1046618"/>
        <a:ext cx="2370597" cy="31398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FAAA4-22C4-435A-9CC5-A9EDFD2A72BE}">
      <dsp:nvSpPr>
        <dsp:cNvPr id="0" name=""/>
        <dsp:cNvSpPr/>
      </dsp:nvSpPr>
      <dsp:spPr>
        <a:xfrm>
          <a:off x="-6260456" y="-957702"/>
          <a:ext cx="7452046" cy="7452046"/>
        </a:xfrm>
        <a:prstGeom prst="blockArc">
          <a:avLst>
            <a:gd name="adj1" fmla="val 18900000"/>
            <a:gd name="adj2" fmla="val 2700000"/>
            <a:gd name="adj3" fmla="val 290"/>
          </a:avLst>
        </a:prstGeom>
        <a:noFill/>
        <a:ln w="19050" cap="rnd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3B196-98D7-482A-86F3-E77EA6AAD4B2}">
      <dsp:nvSpPr>
        <dsp:cNvPr id="0" name=""/>
        <dsp:cNvSpPr/>
      </dsp:nvSpPr>
      <dsp:spPr>
        <a:xfrm>
          <a:off x="443659" y="291559"/>
          <a:ext cx="7379778" cy="582897"/>
        </a:xfrm>
        <a:prstGeom prst="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675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smtClean="0">
              <a:latin typeface="Cambria" panose="02040503050406030204" pitchFamily="18" charset="0"/>
              <a:ea typeface="Cambria" panose="02040503050406030204" pitchFamily="18" charset="0"/>
            </a:rPr>
            <a:t>Detect False Propaganda</a:t>
          </a:r>
          <a:r>
            <a:rPr lang="en-IN" sz="2000" kern="1200" smtClean="0">
              <a:latin typeface="Cambria" panose="02040503050406030204" pitchFamily="18" charset="0"/>
              <a:ea typeface="Cambria" panose="02040503050406030204" pitchFamily="18" charset="0"/>
            </a:rPr>
            <a:t> by Political Groups in </a:t>
          </a:r>
          <a:r>
            <a:rPr lang="en-IN" sz="2000" b="1" kern="1200" smtClean="0">
              <a:latin typeface="Cambria" panose="02040503050406030204" pitchFamily="18" charset="0"/>
              <a:ea typeface="Cambria" panose="02040503050406030204" pitchFamily="18" charset="0"/>
            </a:rPr>
            <a:t>Elections</a:t>
          </a:r>
          <a:endParaRPr lang="en-IN" sz="2000" kern="1200" dirty="0">
            <a:latin typeface="+mj-lt"/>
          </a:endParaRPr>
        </a:p>
      </dsp:txBody>
      <dsp:txXfrm>
        <a:off x="443659" y="291559"/>
        <a:ext cx="7379778" cy="582897"/>
      </dsp:txXfrm>
    </dsp:sp>
    <dsp:sp modelId="{1FBE2B3E-7EF6-4AD6-AD7D-BF7D3BD8B54F}">
      <dsp:nvSpPr>
        <dsp:cNvPr id="0" name=""/>
        <dsp:cNvSpPr/>
      </dsp:nvSpPr>
      <dsp:spPr>
        <a:xfrm>
          <a:off x="79348" y="218697"/>
          <a:ext cx="728622" cy="728622"/>
        </a:xfrm>
        <a:prstGeom prst="ellipse">
          <a:avLst/>
        </a:prstGeom>
        <a:solidFill>
          <a:schemeClr val="accent3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61883-6A57-4B88-A415-5F8953F9EECD}">
      <dsp:nvSpPr>
        <dsp:cNvPr id="0" name=""/>
        <dsp:cNvSpPr/>
      </dsp:nvSpPr>
      <dsp:spPr>
        <a:xfrm>
          <a:off x="923133" y="1165795"/>
          <a:ext cx="6900305" cy="582897"/>
        </a:xfrm>
        <a:prstGeom prst="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67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>
              <a:latin typeface="Cambria" panose="02040503050406030204" pitchFamily="18" charset="0"/>
              <a:ea typeface="Cambria" panose="02040503050406030204" pitchFamily="18" charset="0"/>
            </a:rPr>
            <a:t>Youtube/ Netflix Subtitles – </a:t>
          </a: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“Auto-beep” offensive language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923133" y="1165795"/>
        <a:ext cx="6900305" cy="582897"/>
      </dsp:txXfrm>
    </dsp:sp>
    <dsp:sp modelId="{B56B9EFB-42B0-431F-8228-E32FE1B291E3}">
      <dsp:nvSpPr>
        <dsp:cNvPr id="0" name=""/>
        <dsp:cNvSpPr/>
      </dsp:nvSpPr>
      <dsp:spPr>
        <a:xfrm>
          <a:off x="558822" y="1092933"/>
          <a:ext cx="728622" cy="728622"/>
        </a:xfrm>
        <a:prstGeom prst="ellipse">
          <a:avLst/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DE69C-B196-407E-96A3-B9761BCFB256}">
      <dsp:nvSpPr>
        <dsp:cNvPr id="0" name=""/>
        <dsp:cNvSpPr/>
      </dsp:nvSpPr>
      <dsp:spPr>
        <a:xfrm>
          <a:off x="1142384" y="2040031"/>
          <a:ext cx="6681054" cy="582897"/>
        </a:xfrm>
        <a:prstGeom prst="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67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>
              <a:latin typeface="Cambria" panose="02040503050406030204" pitchFamily="18" charset="0"/>
              <a:ea typeface="Cambria" panose="02040503050406030204" pitchFamily="18" charset="0"/>
            </a:rPr>
            <a:t>Online Social Media - </a:t>
          </a: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Report Defamatory Pages and comments</a:t>
          </a:r>
          <a:endParaRPr lang="en-IN" sz="1800" b="1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142384" y="2040031"/>
        <a:ext cx="6681054" cy="582897"/>
      </dsp:txXfrm>
    </dsp:sp>
    <dsp:sp modelId="{87257137-1137-4DE4-A08D-ED9357188AD8}">
      <dsp:nvSpPr>
        <dsp:cNvPr id="0" name=""/>
        <dsp:cNvSpPr/>
      </dsp:nvSpPr>
      <dsp:spPr>
        <a:xfrm>
          <a:off x="778073" y="1967168"/>
          <a:ext cx="728622" cy="728622"/>
        </a:xfrm>
        <a:prstGeom prst="ellipse">
          <a:avLst/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7D2B1-5344-4C5E-95AB-06DD4D734DB4}">
      <dsp:nvSpPr>
        <dsp:cNvPr id="0" name=""/>
        <dsp:cNvSpPr/>
      </dsp:nvSpPr>
      <dsp:spPr>
        <a:xfrm>
          <a:off x="1142384" y="2913713"/>
          <a:ext cx="6681054" cy="582897"/>
        </a:xfrm>
        <a:prstGeom prst="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67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>
              <a:latin typeface="Cambria" panose="02040503050406030204" pitchFamily="18" charset="0"/>
              <a:ea typeface="Cambria" panose="02040503050406030204" pitchFamily="18" charset="0"/>
            </a:rPr>
            <a:t>Feedback analytics </a:t>
          </a: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for better user experience.</a:t>
          </a:r>
          <a:r>
            <a:rPr lang="en-IN" sz="1800" b="1" kern="1200" dirty="0" smtClean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142384" y="2913713"/>
        <a:ext cx="6681054" cy="582897"/>
      </dsp:txXfrm>
    </dsp:sp>
    <dsp:sp modelId="{AA3DD616-7104-46BA-AF7D-C48FC6A5F8F6}">
      <dsp:nvSpPr>
        <dsp:cNvPr id="0" name=""/>
        <dsp:cNvSpPr/>
      </dsp:nvSpPr>
      <dsp:spPr>
        <a:xfrm>
          <a:off x="778073" y="2840851"/>
          <a:ext cx="728622" cy="728622"/>
        </a:xfrm>
        <a:prstGeom prst="ellipse">
          <a:avLst/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0FA4D-B62D-47C7-8A56-D07E88DC1D76}">
      <dsp:nvSpPr>
        <dsp:cNvPr id="0" name=""/>
        <dsp:cNvSpPr/>
      </dsp:nvSpPr>
      <dsp:spPr>
        <a:xfrm>
          <a:off x="923133" y="3787948"/>
          <a:ext cx="6900305" cy="582897"/>
        </a:xfrm>
        <a:prstGeom prst="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67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>
              <a:latin typeface="Cambria" panose="02040503050406030204" pitchFamily="18" charset="0"/>
              <a:ea typeface="Cambria" panose="02040503050406030204" pitchFamily="18" charset="0"/>
            </a:rPr>
            <a:t>Real time “clean-chat” facility.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923133" y="3787948"/>
        <a:ext cx="6900305" cy="582897"/>
      </dsp:txXfrm>
    </dsp:sp>
    <dsp:sp modelId="{4244B794-3A6B-4A9E-A66F-F1E43A54447A}">
      <dsp:nvSpPr>
        <dsp:cNvPr id="0" name=""/>
        <dsp:cNvSpPr/>
      </dsp:nvSpPr>
      <dsp:spPr>
        <a:xfrm>
          <a:off x="558822" y="3715086"/>
          <a:ext cx="728622" cy="728622"/>
        </a:xfrm>
        <a:prstGeom prst="ellipse">
          <a:avLst/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3BDF1-586A-47D7-A03A-883A4EC668A2}">
      <dsp:nvSpPr>
        <dsp:cNvPr id="0" name=""/>
        <dsp:cNvSpPr/>
      </dsp:nvSpPr>
      <dsp:spPr>
        <a:xfrm>
          <a:off x="443659" y="4662184"/>
          <a:ext cx="7379778" cy="582897"/>
        </a:xfrm>
        <a:prstGeom prst="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67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>
              <a:latin typeface="Cambria" panose="02040503050406030204" pitchFamily="18" charset="0"/>
              <a:ea typeface="Cambria" panose="02040503050406030204" pitchFamily="18" charset="0"/>
            </a:rPr>
            <a:t>Censor board</a:t>
          </a: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 – Auto-eliminate abusive content.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43659" y="4662184"/>
        <a:ext cx="7379778" cy="582897"/>
      </dsp:txXfrm>
    </dsp:sp>
    <dsp:sp modelId="{380B9CDF-7F12-4A5F-98A0-E88C9A804EB9}">
      <dsp:nvSpPr>
        <dsp:cNvPr id="0" name=""/>
        <dsp:cNvSpPr/>
      </dsp:nvSpPr>
      <dsp:spPr>
        <a:xfrm>
          <a:off x="79348" y="4589322"/>
          <a:ext cx="728622" cy="728622"/>
        </a:xfrm>
        <a:prstGeom prst="ellipse">
          <a:avLst/>
        </a:prstGeom>
        <a:solidFill>
          <a:srgbClr val="FFC000"/>
        </a:solidFill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6FB9E-671C-4E9D-90A5-9D7ECAE3E44C}">
      <dsp:nvSpPr>
        <dsp:cNvPr id="0" name=""/>
        <dsp:cNvSpPr/>
      </dsp:nvSpPr>
      <dsp:spPr>
        <a:xfrm>
          <a:off x="0" y="0"/>
          <a:ext cx="11629681" cy="2438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7BF2DE-3933-49A8-8360-4F06EEBDF6D8}">
      <dsp:nvSpPr>
        <dsp:cNvPr id="0" name=""/>
        <dsp:cNvSpPr/>
      </dsp:nvSpPr>
      <dsp:spPr>
        <a:xfrm>
          <a:off x="352093" y="325120"/>
          <a:ext cx="2540812" cy="1788160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57B84-C7D1-4A46-84F0-6AD44BC63A6F}">
      <dsp:nvSpPr>
        <dsp:cNvPr id="0" name=""/>
        <dsp:cNvSpPr/>
      </dsp:nvSpPr>
      <dsp:spPr>
        <a:xfrm rot="10800000">
          <a:off x="352093" y="2438400"/>
          <a:ext cx="2540812" cy="2980266"/>
        </a:xfrm>
        <a:prstGeom prst="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Natural Language proce</a:t>
          </a:r>
          <a:r>
            <a:rPr lang="en-US" sz="2000" b="1" kern="1200" dirty="0" smtClean="0">
              <a:latin typeface="Cambria" panose="02040503050406030204" pitchFamily="18" charset="0"/>
              <a:ea typeface="Cambria" panose="02040503050406030204" pitchFamily="18" charset="0"/>
            </a:rPr>
            <a:t>ss</a:t>
          </a:r>
          <a:r>
            <a:rPr lang="en-US" sz="20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ing (NLP) is the analysis that explores how computers 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perceive and manipulate 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language </a:t>
          </a:r>
          <a:endParaRPr lang="en-IN" sz="2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352093" y="2438400"/>
        <a:ext cx="2540812" cy="2980266"/>
      </dsp:txXfrm>
    </dsp:sp>
    <dsp:sp modelId="{AE493821-45A9-4309-90CC-5EF06B6A2338}">
      <dsp:nvSpPr>
        <dsp:cNvPr id="0" name=""/>
        <dsp:cNvSpPr/>
      </dsp:nvSpPr>
      <dsp:spPr>
        <a:xfrm>
          <a:off x="3146987" y="325120"/>
          <a:ext cx="2540812" cy="1788160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373FF-0983-4D42-9F6F-B76E2F2E996D}">
      <dsp:nvSpPr>
        <dsp:cNvPr id="0" name=""/>
        <dsp:cNvSpPr/>
      </dsp:nvSpPr>
      <dsp:spPr>
        <a:xfrm rot="10800000">
          <a:off x="3146987" y="2438400"/>
          <a:ext cx="2540812" cy="2980266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0" i="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Hate speech is a statement intended to demean and brutalize another or the use of derogatory language</a:t>
          </a:r>
          <a:endParaRPr lang="en-IN" sz="2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3146987" y="2438400"/>
        <a:ext cx="2540812" cy="2980266"/>
      </dsp:txXfrm>
    </dsp:sp>
    <dsp:sp modelId="{CFC63B90-F1A5-421C-9175-E26917112F74}">
      <dsp:nvSpPr>
        <dsp:cNvPr id="0" name=""/>
        <dsp:cNvSpPr/>
      </dsp:nvSpPr>
      <dsp:spPr>
        <a:xfrm>
          <a:off x="5941881" y="325120"/>
          <a:ext cx="2540812" cy="1788160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A131A-2851-4DE8-A9C2-2DD3CE90B222}">
      <dsp:nvSpPr>
        <dsp:cNvPr id="0" name=""/>
        <dsp:cNvSpPr/>
      </dsp:nvSpPr>
      <dsp:spPr>
        <a:xfrm rot="10800000">
          <a:off x="5941881" y="2438400"/>
          <a:ext cx="2540812" cy="298026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Mixed used of more than 2 languages in a text is called as code switching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For </a:t>
          </a:r>
          <a:r>
            <a:rPr lang="en-IN" sz="2000" kern="1200" dirty="0" err="1" smtClean="0">
              <a:latin typeface="Cambria" panose="02040503050406030204" pitchFamily="18" charset="0"/>
              <a:ea typeface="Cambria" panose="02040503050406030204" pitchFamily="18" charset="0"/>
            </a:rPr>
            <a:t>eg</a:t>
          </a:r>
          <a:r>
            <a:rPr lang="en-IN" sz="20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 : Hindi-English (</a:t>
          </a:r>
          <a:r>
            <a:rPr lang="en-IN" sz="2000" kern="1200" dirty="0" err="1" smtClean="0">
              <a:latin typeface="Cambria" panose="02040503050406030204" pitchFamily="18" charset="0"/>
              <a:ea typeface="Cambria" panose="02040503050406030204" pitchFamily="18" charset="0"/>
            </a:rPr>
            <a:t>Hinglish</a:t>
          </a:r>
          <a:r>
            <a:rPr lang="en-IN" sz="20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)</a:t>
          </a:r>
        </a:p>
      </dsp:txBody>
      <dsp:txXfrm rot="10800000">
        <a:off x="5941881" y="2438400"/>
        <a:ext cx="2540812" cy="2980266"/>
      </dsp:txXfrm>
    </dsp:sp>
    <dsp:sp modelId="{775937CA-3486-442A-A272-397BF4657274}">
      <dsp:nvSpPr>
        <dsp:cNvPr id="0" name=""/>
        <dsp:cNvSpPr/>
      </dsp:nvSpPr>
      <dsp:spPr>
        <a:xfrm>
          <a:off x="8736775" y="325120"/>
          <a:ext cx="2540812" cy="1788160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455EB7-B426-44B8-8FBC-8B30AA486376}">
      <dsp:nvSpPr>
        <dsp:cNvPr id="0" name=""/>
        <dsp:cNvSpPr/>
      </dsp:nvSpPr>
      <dsp:spPr>
        <a:xfrm rot="10800000">
          <a:off x="8736775" y="2438400"/>
          <a:ext cx="2540812" cy="2980266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0" i="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Multimodality describes communication practices in terms of the textual, aural, linguistic, spatial, and visual resources </a:t>
          </a:r>
          <a:endParaRPr lang="en-IN" sz="2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8736775" y="2438400"/>
        <a:ext cx="2540812" cy="29802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626A5-8E8C-4A54-8767-05840C55B8D8}">
      <dsp:nvSpPr>
        <dsp:cNvPr id="0" name=""/>
        <dsp:cNvSpPr/>
      </dsp:nvSpPr>
      <dsp:spPr>
        <a:xfrm>
          <a:off x="5861" y="152400"/>
          <a:ext cx="2180576" cy="872230"/>
        </a:xfrm>
        <a:prstGeom prst="chevron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Comments from Social Media</a:t>
          </a:r>
          <a:endParaRPr lang="en-IN" sz="1700" kern="1200" dirty="0"/>
        </a:p>
      </dsp:txBody>
      <dsp:txXfrm>
        <a:off x="441976" y="152400"/>
        <a:ext cx="1308346" cy="872230"/>
      </dsp:txXfrm>
    </dsp:sp>
    <dsp:sp modelId="{C6D72A1B-3E54-4B13-B7D1-5C86ECA0237A}">
      <dsp:nvSpPr>
        <dsp:cNvPr id="0" name=""/>
        <dsp:cNvSpPr/>
      </dsp:nvSpPr>
      <dsp:spPr>
        <a:xfrm>
          <a:off x="1968380" y="152400"/>
          <a:ext cx="2180576" cy="872230"/>
        </a:xfrm>
        <a:prstGeom prst="chevron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Comments in Hindi</a:t>
          </a:r>
          <a:endParaRPr lang="en-IN" sz="1700" b="1" kern="1200" baseline="0" dirty="0">
            <a:solidFill>
              <a:schemeClr val="tx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404495" y="152400"/>
        <a:ext cx="1308346" cy="872230"/>
      </dsp:txXfrm>
    </dsp:sp>
    <dsp:sp modelId="{F5E55FE6-FD2E-4E9D-AC2C-C9FD08F8BB2A}">
      <dsp:nvSpPr>
        <dsp:cNvPr id="0" name=""/>
        <dsp:cNvSpPr/>
      </dsp:nvSpPr>
      <dsp:spPr>
        <a:xfrm>
          <a:off x="3930899" y="152400"/>
          <a:ext cx="2180576" cy="872230"/>
        </a:xfrm>
        <a:prstGeom prst="chevron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Trans-literation to English </a:t>
          </a:r>
          <a:endParaRPr lang="en-IN" sz="1700" kern="1200" baseline="0" dirty="0">
            <a:solidFill>
              <a:schemeClr val="tx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367014" y="152400"/>
        <a:ext cx="1308346" cy="872230"/>
      </dsp:txXfrm>
    </dsp:sp>
    <dsp:sp modelId="{69E0CD34-6496-4153-AC57-A4D3D4C7C55F}">
      <dsp:nvSpPr>
        <dsp:cNvPr id="0" name=""/>
        <dsp:cNvSpPr/>
      </dsp:nvSpPr>
      <dsp:spPr>
        <a:xfrm>
          <a:off x="5893418" y="152400"/>
          <a:ext cx="2180576" cy="872230"/>
        </a:xfrm>
        <a:prstGeom prst="chevron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Translation to English</a:t>
          </a:r>
          <a:endParaRPr lang="en-IN" sz="1700" b="1" kern="1200" baseline="0" dirty="0">
            <a:solidFill>
              <a:schemeClr val="tx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329533" y="152400"/>
        <a:ext cx="1308346" cy="872230"/>
      </dsp:txXfrm>
    </dsp:sp>
    <dsp:sp modelId="{D0076B87-09DD-4ABB-9DA6-62A3220984CE}">
      <dsp:nvSpPr>
        <dsp:cNvPr id="0" name=""/>
        <dsp:cNvSpPr/>
      </dsp:nvSpPr>
      <dsp:spPr>
        <a:xfrm>
          <a:off x="7855937" y="152400"/>
          <a:ext cx="2180576" cy="872230"/>
        </a:xfrm>
        <a:prstGeom prst="chevron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Passes through our system</a:t>
          </a:r>
          <a:endParaRPr lang="en-IN" sz="1700" b="1" kern="1200" baseline="0" dirty="0">
            <a:solidFill>
              <a:schemeClr val="tx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292052" y="152400"/>
        <a:ext cx="1308346" cy="872230"/>
      </dsp:txXfrm>
    </dsp:sp>
    <dsp:sp modelId="{A4BC9AF4-1E78-4711-8B31-4CA05CA7F402}">
      <dsp:nvSpPr>
        <dsp:cNvPr id="0" name=""/>
        <dsp:cNvSpPr/>
      </dsp:nvSpPr>
      <dsp:spPr>
        <a:xfrm>
          <a:off x="9818456" y="152400"/>
          <a:ext cx="2180576" cy="872230"/>
        </a:xfrm>
        <a:prstGeom prst="chevron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b="1" kern="1200" baseline="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rPr>
            <a:t>Highly Accurate Results</a:t>
          </a:r>
          <a:endParaRPr lang="en-IN" sz="1700" b="1" kern="1200" baseline="0" dirty="0">
            <a:solidFill>
              <a:schemeClr val="tx2"/>
            </a:solidFill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0254571" y="152400"/>
        <a:ext cx="1308346" cy="8722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02A89-B38C-4E69-8860-A17A8EBA6504}">
      <dsp:nvSpPr>
        <dsp:cNvPr id="0" name=""/>
        <dsp:cNvSpPr/>
      </dsp:nvSpPr>
      <dsp:spPr>
        <a:xfrm>
          <a:off x="6689902" y="3844643"/>
          <a:ext cx="2793020" cy="1809244"/>
        </a:xfrm>
        <a:prstGeom prst="roundRect">
          <a:avLst>
            <a:gd name="adj" fmla="val 10000"/>
          </a:avLst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err="1" smtClean="0">
              <a:solidFill>
                <a:schemeClr val="tx1"/>
              </a:solidFill>
            </a:rPr>
            <a:t>Liepzig</a:t>
          </a:r>
          <a:r>
            <a:rPr lang="en-IN" sz="1800" kern="1200" dirty="0" smtClean="0">
              <a:solidFill>
                <a:schemeClr val="tx1"/>
              </a:solidFill>
            </a:rPr>
            <a:t> Hindi Corpus</a:t>
          </a:r>
          <a:endParaRPr lang="en-IN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>
              <a:solidFill>
                <a:schemeClr val="tx1"/>
              </a:solidFill>
            </a:rPr>
            <a:t>Hindi Profanity List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567551" y="4336697"/>
        <a:ext cx="1875628" cy="1277447"/>
      </dsp:txXfrm>
    </dsp:sp>
    <dsp:sp modelId="{778ABC12-33B9-4E0D-8F8C-38958CCCF68E}">
      <dsp:nvSpPr>
        <dsp:cNvPr id="0" name=""/>
        <dsp:cNvSpPr/>
      </dsp:nvSpPr>
      <dsp:spPr>
        <a:xfrm>
          <a:off x="1978861" y="3844643"/>
          <a:ext cx="2793020" cy="1809244"/>
        </a:xfrm>
        <a:prstGeom prst="roundRect">
          <a:avLst>
            <a:gd name="adj" fmla="val 10000"/>
          </a:avLst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err="1" smtClean="0">
              <a:solidFill>
                <a:schemeClr val="tx1"/>
              </a:solidFill>
            </a:rPr>
            <a:t>FastText</a:t>
          </a:r>
          <a:endParaRPr lang="en-IN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>
              <a:solidFill>
                <a:schemeClr val="tx1"/>
              </a:solidFill>
            </a:rPr>
            <a:t>Word2Vec</a:t>
          </a:r>
          <a:endParaRPr lang="en-IN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err="1" smtClean="0">
              <a:solidFill>
                <a:schemeClr val="tx1"/>
              </a:solidFill>
            </a:rPr>
            <a:t>GloVe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2018604" y="4336697"/>
        <a:ext cx="1875628" cy="1277447"/>
      </dsp:txXfrm>
    </dsp:sp>
    <dsp:sp modelId="{88D55E3F-8C57-4D1D-85C7-307BA23B50DD}">
      <dsp:nvSpPr>
        <dsp:cNvPr id="0" name=""/>
        <dsp:cNvSpPr/>
      </dsp:nvSpPr>
      <dsp:spPr>
        <a:xfrm>
          <a:off x="6651386" y="0"/>
          <a:ext cx="2793020" cy="1809244"/>
        </a:xfrm>
        <a:prstGeom prst="roundRect">
          <a:avLst>
            <a:gd name="adj" fmla="val 10000"/>
          </a:avLst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err="1" smtClean="0">
              <a:solidFill>
                <a:schemeClr val="tx1"/>
              </a:solidFill>
            </a:rPr>
            <a:t>Xlit</a:t>
          </a:r>
          <a:r>
            <a:rPr lang="en-IN" sz="2000" kern="1200" dirty="0" smtClean="0">
              <a:solidFill>
                <a:schemeClr val="tx1"/>
              </a:solidFill>
            </a:rPr>
            <a:t> Crowd conversion dictionary</a:t>
          </a:r>
          <a:endParaRPr lang="en-IN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>
              <a:solidFill>
                <a:schemeClr val="tx1"/>
              </a:solidFill>
            </a:rPr>
            <a:t>Indic-transliterate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7529036" y="39743"/>
        <a:ext cx="1875628" cy="1277447"/>
      </dsp:txXfrm>
    </dsp:sp>
    <dsp:sp modelId="{D68DF689-2B81-4BC0-A814-2DF4F9EDAA97}">
      <dsp:nvSpPr>
        <dsp:cNvPr id="0" name=""/>
        <dsp:cNvSpPr/>
      </dsp:nvSpPr>
      <dsp:spPr>
        <a:xfrm>
          <a:off x="1978861" y="0"/>
          <a:ext cx="2793020" cy="1809244"/>
        </a:xfrm>
        <a:prstGeom prst="roundRect">
          <a:avLst>
            <a:gd name="adj" fmla="val 10000"/>
          </a:avLst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>
              <a:solidFill>
                <a:schemeClr val="tx1"/>
              </a:solidFill>
            </a:rPr>
            <a:t>HEOT</a:t>
          </a:r>
          <a:endParaRPr lang="en-IN" sz="2000" kern="1200" dirty="0">
            <a:solidFill>
              <a:schemeClr val="tx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000" kern="1200" dirty="0" smtClean="0">
              <a:solidFill>
                <a:schemeClr val="tx1"/>
              </a:solidFill>
            </a:rPr>
            <a:t>Davidson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2018604" y="39743"/>
        <a:ext cx="1875628" cy="1277447"/>
      </dsp:txXfrm>
    </dsp:sp>
    <dsp:sp modelId="{865DA027-1548-4DC4-8D1E-1FC0C233D6B5}">
      <dsp:nvSpPr>
        <dsp:cNvPr id="0" name=""/>
        <dsp:cNvSpPr/>
      </dsp:nvSpPr>
      <dsp:spPr>
        <a:xfrm>
          <a:off x="3149216" y="322271"/>
          <a:ext cx="2448133" cy="2448133"/>
        </a:xfrm>
        <a:prstGeom prst="pieWedge">
          <a:avLst/>
        </a:prstGeom>
        <a:solidFill>
          <a:srgbClr val="92D050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bg1"/>
              </a:solidFill>
            </a:rPr>
            <a:t>Dataset</a:t>
          </a:r>
          <a:endParaRPr lang="en-IN" sz="2000" kern="1200" dirty="0">
            <a:solidFill>
              <a:schemeClr val="bg1"/>
            </a:solidFill>
          </a:endParaRPr>
        </a:p>
      </dsp:txBody>
      <dsp:txXfrm>
        <a:off x="3866258" y="1039313"/>
        <a:ext cx="1731091" cy="1731091"/>
      </dsp:txXfrm>
    </dsp:sp>
    <dsp:sp modelId="{C8BAC186-F2D9-4112-BE06-9106AEAFC463}">
      <dsp:nvSpPr>
        <dsp:cNvPr id="0" name=""/>
        <dsp:cNvSpPr/>
      </dsp:nvSpPr>
      <dsp:spPr>
        <a:xfrm rot="5400000">
          <a:off x="5710427" y="322271"/>
          <a:ext cx="2448133" cy="2448133"/>
        </a:xfrm>
        <a:prstGeom prst="pieWedge">
          <a:avLst/>
        </a:prstGeom>
        <a:solidFill>
          <a:srgbClr val="92D050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bg1"/>
              </a:solidFill>
            </a:rPr>
            <a:t>Pre-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bg1"/>
              </a:solidFill>
            </a:rPr>
            <a:t>processing</a:t>
          </a:r>
          <a:endParaRPr lang="en-IN" sz="2000" kern="1200" dirty="0">
            <a:solidFill>
              <a:schemeClr val="bg1"/>
            </a:solidFill>
          </a:endParaRPr>
        </a:p>
      </dsp:txBody>
      <dsp:txXfrm rot="-5400000">
        <a:off x="5710427" y="1039313"/>
        <a:ext cx="1731091" cy="1731091"/>
      </dsp:txXfrm>
    </dsp:sp>
    <dsp:sp modelId="{BA9D2DF7-5DE1-48EB-841B-FB375E1185BD}">
      <dsp:nvSpPr>
        <dsp:cNvPr id="0" name=""/>
        <dsp:cNvSpPr/>
      </dsp:nvSpPr>
      <dsp:spPr>
        <a:xfrm rot="10800000">
          <a:off x="5710427" y="2883482"/>
          <a:ext cx="2448133" cy="2448133"/>
        </a:xfrm>
        <a:prstGeom prst="pieWedge">
          <a:avLst/>
        </a:prstGeom>
        <a:solidFill>
          <a:srgbClr val="92D050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bg1"/>
              </a:solidFill>
            </a:rPr>
            <a:t>Corpus</a:t>
          </a:r>
          <a:endParaRPr lang="en-IN" sz="2000" kern="1200" dirty="0">
            <a:solidFill>
              <a:schemeClr val="bg1"/>
            </a:solidFill>
          </a:endParaRPr>
        </a:p>
      </dsp:txBody>
      <dsp:txXfrm rot="10800000">
        <a:off x="5710427" y="2883482"/>
        <a:ext cx="1731091" cy="1731091"/>
      </dsp:txXfrm>
    </dsp:sp>
    <dsp:sp modelId="{D4B7BA28-546F-4661-B70C-899639D164DA}">
      <dsp:nvSpPr>
        <dsp:cNvPr id="0" name=""/>
        <dsp:cNvSpPr/>
      </dsp:nvSpPr>
      <dsp:spPr>
        <a:xfrm rot="16200000">
          <a:off x="3149216" y="2883482"/>
          <a:ext cx="2448133" cy="2448133"/>
        </a:xfrm>
        <a:prstGeom prst="pieWedge">
          <a:avLst/>
        </a:prstGeom>
        <a:solidFill>
          <a:srgbClr val="92D050"/>
        </a:solidFill>
        <a:ln w="19050" cap="rnd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solidFill>
                <a:schemeClr val="bg1"/>
              </a:solidFill>
            </a:rPr>
            <a:t>Embedding</a:t>
          </a:r>
          <a:endParaRPr lang="en-IN" sz="2000" kern="1200" dirty="0">
            <a:solidFill>
              <a:schemeClr val="bg1"/>
            </a:solidFill>
          </a:endParaRPr>
        </a:p>
      </dsp:txBody>
      <dsp:txXfrm rot="5400000">
        <a:off x="3866258" y="2883482"/>
        <a:ext cx="1731091" cy="1731091"/>
      </dsp:txXfrm>
    </dsp:sp>
    <dsp:sp modelId="{87C44358-C200-4F29-BB6C-BA8DF89FA847}">
      <dsp:nvSpPr>
        <dsp:cNvPr id="0" name=""/>
        <dsp:cNvSpPr/>
      </dsp:nvSpPr>
      <dsp:spPr>
        <a:xfrm>
          <a:off x="5231260" y="2318094"/>
          <a:ext cx="845256" cy="73500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E49DA-AC5F-4C02-B4BE-A1C695176CDC}">
      <dsp:nvSpPr>
        <dsp:cNvPr id="0" name=""/>
        <dsp:cNvSpPr/>
      </dsp:nvSpPr>
      <dsp:spPr>
        <a:xfrm rot="10800000">
          <a:off x="5231260" y="2600788"/>
          <a:ext cx="845256" cy="73500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53697-A330-452C-92F4-AD26F2A96B29}">
      <dsp:nvSpPr>
        <dsp:cNvPr id="0" name=""/>
        <dsp:cNvSpPr/>
      </dsp:nvSpPr>
      <dsp:spPr>
        <a:xfrm>
          <a:off x="0" y="4334245"/>
          <a:ext cx="7103444" cy="948226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Smart</a:t>
          </a:r>
          <a:r>
            <a:rPr lang="en-IN" sz="1800" kern="1200" baseline="0" dirty="0" smtClean="0">
              <a:latin typeface="Cambria" panose="02040503050406030204" pitchFamily="18" charset="0"/>
              <a:ea typeface="Cambria" panose="02040503050406030204" pitchFamily="18" charset="0"/>
            </a:rPr>
            <a:t> Embeddings produce better results than Vanilla Embeddings</a:t>
          </a:r>
        </a:p>
      </dsp:txBody>
      <dsp:txXfrm>
        <a:off x="0" y="4334245"/>
        <a:ext cx="7103444" cy="948226"/>
      </dsp:txXfrm>
    </dsp:sp>
    <dsp:sp modelId="{276E93FF-1225-4E1D-B059-5B8EA398BC7C}">
      <dsp:nvSpPr>
        <dsp:cNvPr id="0" name=""/>
        <dsp:cNvSpPr/>
      </dsp:nvSpPr>
      <dsp:spPr>
        <a:xfrm rot="10800000">
          <a:off x="0" y="2890095"/>
          <a:ext cx="7103444" cy="1458373"/>
        </a:xfrm>
        <a:prstGeom prst="upArrowCallou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Parse Tree passed to word2vecf to create unique set of embeddings called “</a:t>
          </a:r>
          <a:r>
            <a:rPr lang="en-GB" sz="1800" i="1" kern="1200" dirty="0" smtClean="0">
              <a:latin typeface="Cambria" panose="02040503050406030204" pitchFamily="18" charset="0"/>
              <a:ea typeface="Cambria" panose="02040503050406030204" pitchFamily="18" charset="0"/>
            </a:rPr>
            <a:t>Context Based Embeddings</a:t>
          </a:r>
          <a:r>
            <a:rPr lang="en-GB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” which no more consider adjacent words</a:t>
          </a:r>
        </a:p>
      </dsp:txBody>
      <dsp:txXfrm rot="10800000">
        <a:off x="0" y="2890095"/>
        <a:ext cx="7103444" cy="947607"/>
      </dsp:txXfrm>
    </dsp:sp>
    <dsp:sp modelId="{D8CFBD90-188B-4792-B317-6D81A9669D07}">
      <dsp:nvSpPr>
        <dsp:cNvPr id="0" name=""/>
        <dsp:cNvSpPr/>
      </dsp:nvSpPr>
      <dsp:spPr>
        <a:xfrm rot="10800000">
          <a:off x="0" y="1445946"/>
          <a:ext cx="7103444" cy="1458373"/>
        </a:xfrm>
        <a:prstGeom prst="upArrowCallou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Parse</a:t>
          </a:r>
          <a:r>
            <a:rPr lang="en-IN" sz="1800" kern="1200" baseline="0" dirty="0" smtClean="0">
              <a:latin typeface="Cambria" panose="02040503050406030204" pitchFamily="18" charset="0"/>
              <a:ea typeface="Cambria" panose="02040503050406030204" pitchFamily="18" charset="0"/>
            </a:rPr>
            <a:t> Tree generated through dependency parser on ~10GB Hindi Corpus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0" y="1445946"/>
        <a:ext cx="7103444" cy="947607"/>
      </dsp:txXfrm>
    </dsp:sp>
    <dsp:sp modelId="{5028A766-0C84-40A8-A5F7-F23C926BBF18}">
      <dsp:nvSpPr>
        <dsp:cNvPr id="0" name=""/>
        <dsp:cNvSpPr/>
      </dsp:nvSpPr>
      <dsp:spPr>
        <a:xfrm rot="10800000">
          <a:off x="0" y="1796"/>
          <a:ext cx="7103444" cy="1458373"/>
        </a:xfrm>
        <a:prstGeom prst="upArrowCallou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Normal word2vec model considers adjacent words as a part of the context. 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0" y="1796"/>
        <a:ext cx="7103444" cy="9476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DBB22-CAA4-42F7-9C56-4EBB84325EED}">
      <dsp:nvSpPr>
        <dsp:cNvPr id="0" name=""/>
        <dsp:cNvSpPr/>
      </dsp:nvSpPr>
      <dsp:spPr>
        <a:xfrm>
          <a:off x="787" y="818102"/>
          <a:ext cx="3073116" cy="1843870"/>
        </a:xfrm>
        <a:prstGeom prst="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Word embedding is the name for a set in NLP where words from the </a:t>
          </a:r>
          <a:r>
            <a:rPr lang="en-IN" sz="1800" kern="12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vocabulary are mapped to vectors.</a:t>
          </a: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787" y="818102"/>
        <a:ext cx="3073116" cy="1843870"/>
      </dsp:txXfrm>
    </dsp:sp>
    <dsp:sp modelId="{8D6DE841-77F6-434C-90BD-849F73CF3EA6}">
      <dsp:nvSpPr>
        <dsp:cNvPr id="0" name=""/>
        <dsp:cNvSpPr/>
      </dsp:nvSpPr>
      <dsp:spPr>
        <a:xfrm>
          <a:off x="3381216" y="818102"/>
          <a:ext cx="3073116" cy="1843870"/>
        </a:xfrm>
        <a:prstGeom prst="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These are used to form the </a:t>
          </a:r>
          <a:r>
            <a:rPr lang="en-IN" sz="1800" kern="12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first layer of our model</a:t>
          </a: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. 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381216" y="818102"/>
        <a:ext cx="3073116" cy="1843870"/>
      </dsp:txXfrm>
    </dsp:sp>
    <dsp:sp modelId="{5F55B850-F1DF-42DD-B1A5-55AB120159BB}">
      <dsp:nvSpPr>
        <dsp:cNvPr id="0" name=""/>
        <dsp:cNvSpPr/>
      </dsp:nvSpPr>
      <dsp:spPr>
        <a:xfrm>
          <a:off x="787" y="2969283"/>
          <a:ext cx="3073116" cy="1843870"/>
        </a:xfrm>
        <a:prstGeom prst="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These </a:t>
          </a:r>
          <a:r>
            <a:rPr lang="en-US" sz="1800" kern="1200" dirty="0" err="1" smtClean="0">
              <a:latin typeface="Cambria" panose="02040503050406030204" pitchFamily="18" charset="0"/>
              <a:ea typeface="Cambria" panose="02040503050406030204" pitchFamily="18" charset="0"/>
            </a:rPr>
            <a:t>embeddings</a:t>
          </a:r>
          <a:r>
            <a:rPr lang="en-US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 help to learn the </a:t>
          </a:r>
          <a:r>
            <a:rPr lang="en-US" sz="1800" kern="12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distributed representations of tweets</a:t>
          </a:r>
          <a:r>
            <a:rPr lang="en-US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 by creating word vectors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787" y="2969283"/>
        <a:ext cx="3073116" cy="1843870"/>
      </dsp:txXfrm>
    </dsp:sp>
    <dsp:sp modelId="{3BE2A445-0FE2-44EA-9606-4B265780014C}">
      <dsp:nvSpPr>
        <dsp:cNvPr id="0" name=""/>
        <dsp:cNvSpPr/>
      </dsp:nvSpPr>
      <dsp:spPr>
        <a:xfrm>
          <a:off x="3381216" y="2969283"/>
          <a:ext cx="3073116" cy="1843870"/>
        </a:xfrm>
        <a:prstGeom prst="rect">
          <a:avLst/>
        </a:prstGeom>
        <a:noFill/>
        <a:ln w="19050" cap="rnd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We have used </a:t>
          </a:r>
          <a:r>
            <a:rPr lang="en-IN" sz="1800" kern="12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3 </a:t>
          </a:r>
          <a:r>
            <a:rPr lang="en-IN" sz="1800" kern="1200" dirty="0" err="1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embeddings</a:t>
          </a:r>
          <a:r>
            <a:rPr lang="en-IN" sz="1800" kern="12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rPr>
            <a:t> </a:t>
          </a: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for this task :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CBOW Word2Vec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Skip Gram Word2Vec 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 smtClean="0">
              <a:latin typeface="Cambria" panose="02040503050406030204" pitchFamily="18" charset="0"/>
              <a:ea typeface="Cambria" panose="02040503050406030204" pitchFamily="18" charset="0"/>
            </a:rPr>
            <a:t>Dependency based </a:t>
          </a:r>
          <a:r>
            <a:rPr lang="en-IN" sz="1800" kern="1200" dirty="0" err="1" smtClean="0">
              <a:latin typeface="Cambria" panose="02040503050406030204" pitchFamily="18" charset="0"/>
              <a:ea typeface="Cambria" panose="02040503050406030204" pitchFamily="18" charset="0"/>
            </a:rPr>
            <a:t>embeddings</a:t>
          </a:r>
          <a:endParaRPr lang="en-IN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381216" y="2969283"/>
        <a:ext cx="3073116" cy="18438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9ECD2-FC18-42CE-94DD-BFE336EA967A}">
      <dsp:nvSpPr>
        <dsp:cNvPr id="0" name=""/>
        <dsp:cNvSpPr/>
      </dsp:nvSpPr>
      <dsp:spPr>
        <a:xfrm>
          <a:off x="1760001" y="165879"/>
          <a:ext cx="3292076" cy="114329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DFBD9-4D74-4FF0-AB00-5549AF32E5F7}">
      <dsp:nvSpPr>
        <dsp:cNvPr id="0" name=""/>
        <dsp:cNvSpPr/>
      </dsp:nvSpPr>
      <dsp:spPr>
        <a:xfrm>
          <a:off x="3092144" y="2965421"/>
          <a:ext cx="637999" cy="40831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27808-CF15-4BCE-886F-521596BB2160}">
      <dsp:nvSpPr>
        <dsp:cNvPr id="0" name=""/>
        <dsp:cNvSpPr/>
      </dsp:nvSpPr>
      <dsp:spPr>
        <a:xfrm>
          <a:off x="1879945" y="3292076"/>
          <a:ext cx="3062397" cy="765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kern="1200" dirty="0" smtClean="0"/>
            <a:t>Memes</a:t>
          </a:r>
          <a:endParaRPr lang="en-IN" sz="2700" kern="1200" dirty="0"/>
        </a:p>
      </dsp:txBody>
      <dsp:txXfrm>
        <a:off x="1879945" y="3292076"/>
        <a:ext cx="3062397" cy="765599"/>
      </dsp:txXfrm>
    </dsp:sp>
    <dsp:sp modelId="{A2FA76AE-3DB3-4910-A93E-AFFAA4199A1D}">
      <dsp:nvSpPr>
        <dsp:cNvPr id="0" name=""/>
        <dsp:cNvSpPr/>
      </dsp:nvSpPr>
      <dsp:spPr>
        <a:xfrm>
          <a:off x="2956888" y="1397473"/>
          <a:ext cx="1148398" cy="11483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Recombination</a:t>
          </a:r>
          <a:endParaRPr lang="en-IN" sz="1400" kern="1200" dirty="0"/>
        </a:p>
      </dsp:txBody>
      <dsp:txXfrm>
        <a:off x="3125067" y="1565652"/>
        <a:ext cx="812040" cy="812040"/>
      </dsp:txXfrm>
    </dsp:sp>
    <dsp:sp modelId="{2D6231AC-8DAF-4570-8BB1-D97136147CC3}">
      <dsp:nvSpPr>
        <dsp:cNvPr id="0" name=""/>
        <dsp:cNvSpPr/>
      </dsp:nvSpPr>
      <dsp:spPr>
        <a:xfrm>
          <a:off x="2135145" y="535919"/>
          <a:ext cx="1148398" cy="11483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Images</a:t>
          </a:r>
          <a:endParaRPr lang="en-IN" sz="1400" kern="1200" dirty="0"/>
        </a:p>
      </dsp:txBody>
      <dsp:txXfrm>
        <a:off x="2303324" y="704098"/>
        <a:ext cx="812040" cy="812040"/>
      </dsp:txXfrm>
    </dsp:sp>
    <dsp:sp modelId="{4401807B-BE8A-44A8-B66E-1B2AB5122ED6}">
      <dsp:nvSpPr>
        <dsp:cNvPr id="0" name=""/>
        <dsp:cNvSpPr/>
      </dsp:nvSpPr>
      <dsp:spPr>
        <a:xfrm>
          <a:off x="3309064" y="258262"/>
          <a:ext cx="1148398" cy="11483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Textual Data</a:t>
          </a:r>
          <a:endParaRPr lang="en-IN" sz="1400" kern="1200" dirty="0"/>
        </a:p>
      </dsp:txBody>
      <dsp:txXfrm>
        <a:off x="3477243" y="426441"/>
        <a:ext cx="812040" cy="812040"/>
      </dsp:txXfrm>
    </dsp:sp>
    <dsp:sp modelId="{124ED33D-6EE3-4020-A75E-3052EA0424D9}">
      <dsp:nvSpPr>
        <dsp:cNvPr id="0" name=""/>
        <dsp:cNvSpPr/>
      </dsp:nvSpPr>
      <dsp:spPr>
        <a:xfrm>
          <a:off x="1624745" y="25519"/>
          <a:ext cx="3572796" cy="285823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41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0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93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0082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81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04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75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51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8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9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6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74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84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8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9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7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313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diagramData" Target="../diagrams/data17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7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_FCuaBQiYRvD6LrV8g4_xr2x5Y57huQ/view?usp=sharing" TargetMode="External"/><Relationship Id="rId2" Type="http://schemas.openxmlformats.org/officeDocument/2006/relationships/hyperlink" Target="https://www.aaai.org/Papers/AAAI/2019/SA-KapoorR.21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oGTknE0_sGJVMS9FUk52Nf9ZIzgJQ4cm/view?usp=sharin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4804" y="4081729"/>
            <a:ext cx="47432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 smtClean="0"/>
              <a:t>Submitted By : </a:t>
            </a:r>
          </a:p>
          <a:p>
            <a:pPr algn="ctr"/>
            <a:endParaRPr lang="en-IN" dirty="0"/>
          </a:p>
          <a:p>
            <a:r>
              <a:rPr lang="en-IN" dirty="0" smtClean="0"/>
              <a:t>KSHITIJ RAJPUT 			       276/CO/15</a:t>
            </a:r>
          </a:p>
          <a:p>
            <a:r>
              <a:rPr lang="en-IN" dirty="0" smtClean="0"/>
              <a:t>RAGHAV KAPOOR			322/CO/15</a:t>
            </a:r>
          </a:p>
          <a:p>
            <a:pPr algn="ctr"/>
            <a:endParaRPr lang="en-IN" dirty="0" smtClean="0"/>
          </a:p>
          <a:p>
            <a:pPr algn="ctr"/>
            <a:r>
              <a:rPr lang="en-IN" b="1" u="sng" dirty="0" smtClean="0"/>
              <a:t>Guided by :</a:t>
            </a:r>
          </a:p>
          <a:p>
            <a:pPr algn="ctr"/>
            <a:endParaRPr lang="en-IN" dirty="0"/>
          </a:p>
          <a:p>
            <a:pPr algn="ctr"/>
            <a:r>
              <a:rPr lang="en-IN" dirty="0" err="1" smtClean="0"/>
              <a:t>Mrs.</a:t>
            </a:r>
            <a:r>
              <a:rPr lang="en-IN" dirty="0" smtClean="0"/>
              <a:t> PREETI KAUR </a:t>
            </a:r>
          </a:p>
          <a:p>
            <a:pPr algn="ctr"/>
            <a:r>
              <a:rPr lang="en-IN" dirty="0" smtClean="0"/>
              <a:t>(Professor, NSUT)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317273" y="271603"/>
            <a:ext cx="91983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solidFill>
                  <a:srgbClr val="FFC000"/>
                </a:solidFill>
              </a:rPr>
              <a:t>B. TECH PROJECT </a:t>
            </a:r>
          </a:p>
          <a:p>
            <a:pPr algn="ctr"/>
            <a:r>
              <a:rPr lang="en-IN" sz="2400" dirty="0" smtClean="0">
                <a:solidFill>
                  <a:srgbClr val="FFC000"/>
                </a:solidFill>
              </a:rPr>
              <a:t>(</a:t>
            </a:r>
            <a:r>
              <a:rPr lang="en-IN" sz="2400" dirty="0" smtClean="0">
                <a:solidFill>
                  <a:srgbClr val="FFC000"/>
                </a:solidFill>
              </a:rPr>
              <a:t>COE – 415)</a:t>
            </a:r>
            <a:endParaRPr lang="en-IN" sz="2400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35" y="1973718"/>
            <a:ext cx="1923525" cy="191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47" y="1973718"/>
            <a:ext cx="1911938" cy="19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416" y="2299624"/>
            <a:ext cx="9841117" cy="2589246"/>
          </a:xfrm>
        </p:spPr>
        <p:txBody>
          <a:bodyPr/>
          <a:lstStyle/>
          <a:p>
            <a:pPr algn="ctr"/>
            <a:r>
              <a:rPr lang="en-IN" sz="7200" dirty="0" smtClean="0">
                <a:solidFill>
                  <a:schemeClr val="accent3"/>
                </a:solidFill>
                <a:latin typeface="Algerian" panose="04020705040A02060702" pitchFamily="82" charset="0"/>
              </a:rPr>
              <a:t>CLASSIFICATION OF TWEETS</a:t>
            </a:r>
            <a:endParaRPr lang="en-IN" sz="7200" dirty="0">
              <a:solidFill>
                <a:schemeClr val="accent3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8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402" y="452718"/>
            <a:ext cx="9982658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WORKFLOW FOR TWEETS/ COMMENTS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2" y="2245066"/>
            <a:ext cx="2293994" cy="1901458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2857877" y="2825212"/>
            <a:ext cx="9445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i-IN" b="1" dirty="0">
                <a:latin typeface="inherit"/>
              </a:rPr>
              <a:t>हम उन्हें बर्बाद</a:t>
            </a:r>
            <a:endParaRPr lang="en-IN" b="1" dirty="0">
              <a:latin typeface="inherit"/>
            </a:endParaRP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i-IN" b="1" dirty="0">
                <a:latin typeface="inherit"/>
              </a:rPr>
              <a:t> कर देंगे</a:t>
            </a:r>
            <a:endParaRPr lang="hi-IN" b="1" dirty="0">
              <a:latin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284286" y="2457131"/>
            <a:ext cx="11672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inherit"/>
                <a:cs typeface="Arial" panose="020B0604020202020204" pitchFamily="34" charset="0"/>
              </a:rPr>
              <a:t>ham </a:t>
            </a:r>
            <a:r>
              <a:rPr lang="en-US" b="1" dirty="0" err="1">
                <a:latin typeface="inherit"/>
                <a:cs typeface="Arial" panose="020B0604020202020204" pitchFamily="34" charset="0"/>
              </a:rPr>
              <a:t>unhe</a:t>
            </a:r>
            <a:r>
              <a:rPr lang="en-US" b="1" dirty="0">
                <a:latin typeface="inheri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inherit"/>
                <a:cs typeface="Arial" panose="020B0604020202020204" pitchFamily="34" charset="0"/>
              </a:rPr>
              <a:t>barbaad</a:t>
            </a:r>
            <a:r>
              <a:rPr lang="en-US" b="1" dirty="0">
                <a:latin typeface="inheri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inherit"/>
                <a:cs typeface="Arial" panose="020B0604020202020204" pitchFamily="34" charset="0"/>
              </a:rPr>
              <a:t>kar</a:t>
            </a:r>
            <a:r>
              <a:rPr lang="en-US" b="1" dirty="0">
                <a:latin typeface="inherit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inherit"/>
                <a:cs typeface="Arial" panose="020B0604020202020204" pitchFamily="34" charset="0"/>
              </a:rPr>
              <a:t>denge</a:t>
            </a:r>
            <a:endParaRPr lang="en-US" b="1" dirty="0"/>
          </a:p>
        </p:txBody>
      </p:sp>
      <p:sp>
        <p:nvSpPr>
          <p:cNvPr id="46" name="Rectangle 45"/>
          <p:cNvSpPr/>
          <p:nvPr/>
        </p:nvSpPr>
        <p:spPr>
          <a:xfrm>
            <a:off x="5691907" y="2791201"/>
            <a:ext cx="167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inherit"/>
                <a:cs typeface="Arial" panose="020B0604020202020204" pitchFamily="34" charset="0"/>
              </a:rPr>
              <a:t>we will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inherit"/>
                <a:cs typeface="Arial" panose="020B0604020202020204" pitchFamily="34" charset="0"/>
              </a:rPr>
              <a:t>destroy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inherit"/>
                <a:cs typeface="Arial" panose="020B0604020202020204" pitchFamily="34" charset="0"/>
              </a:rPr>
              <a:t>them</a:t>
            </a:r>
            <a:endParaRPr lang="en-US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501" y="2357544"/>
            <a:ext cx="4927533" cy="1988154"/>
          </a:xfrm>
          <a:prstGeom prst="rect">
            <a:avLst/>
          </a:prstGeom>
        </p:spPr>
      </p:pic>
      <p:sp>
        <p:nvSpPr>
          <p:cNvPr id="66" name="Right Arrow 65"/>
          <p:cNvSpPr/>
          <p:nvPr/>
        </p:nvSpPr>
        <p:spPr>
          <a:xfrm>
            <a:off x="3892985" y="3042002"/>
            <a:ext cx="400354" cy="2988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ight Arrow 66"/>
          <p:cNvSpPr/>
          <p:nvPr/>
        </p:nvSpPr>
        <p:spPr>
          <a:xfrm>
            <a:off x="5548249" y="3049553"/>
            <a:ext cx="400354" cy="2988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8" name="Diagram 67"/>
          <p:cNvGraphicFramePr/>
          <p:nvPr>
            <p:extLst>
              <p:ext uri="{D42A27DB-BD31-4B8C-83A1-F6EECF244321}">
                <p14:modId xmlns:p14="http://schemas.microsoft.com/office/powerpoint/2010/main" val="4011551746"/>
              </p:ext>
            </p:extLst>
          </p:nvPr>
        </p:nvGraphicFramePr>
        <p:xfrm>
          <a:off x="90535" y="5193126"/>
          <a:ext cx="12004895" cy="117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3829614" y="4517745"/>
            <a:ext cx="2277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( Indic-transliteration</a:t>
            </a:r>
          </a:p>
          <a:p>
            <a:pPr algn="ctr"/>
            <a:r>
              <a:rPr lang="en-IN" sz="1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python library )</a:t>
            </a:r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48426" y="4517745"/>
            <a:ext cx="249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( </a:t>
            </a:r>
            <a:r>
              <a:rPr lang="en-IN" sz="14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Xlit</a:t>
            </a:r>
            <a:r>
              <a:rPr lang="en-IN" sz="1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Crowd Conversion Dictionary )</a:t>
            </a:r>
            <a:endParaRPr lang="en-IN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40" y="163013"/>
            <a:ext cx="9404723" cy="814767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PREPROCESSING </a:t>
            </a:r>
            <a:r>
              <a:rPr lang="en-IN" dirty="0" smtClean="0">
                <a:solidFill>
                  <a:srgbClr val="FFC000"/>
                </a:solidFill>
              </a:rPr>
              <a:t>AND DATASET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45760637"/>
              </p:ext>
            </p:extLst>
          </p:nvPr>
        </p:nvGraphicFramePr>
        <p:xfrm>
          <a:off x="172017" y="1059256"/>
          <a:ext cx="11307778" cy="565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945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MODEL - LSTM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65171" y="1876927"/>
            <a:ext cx="519764" cy="214643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2452437" y="1876926"/>
            <a:ext cx="519764" cy="2146434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3239704" y="1876926"/>
            <a:ext cx="519764" cy="214643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4107179" y="1876926"/>
            <a:ext cx="519764" cy="21464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291607" y="4488424"/>
            <a:ext cx="519764" cy="18835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ounded Rectangle 11"/>
          <p:cNvSpPr/>
          <p:nvPr/>
        </p:nvSpPr>
        <p:spPr>
          <a:xfrm>
            <a:off x="6404696" y="4488425"/>
            <a:ext cx="519764" cy="18835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>
            <a:off x="5836805" y="1876925"/>
            <a:ext cx="519764" cy="21464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ounded Rectangle 13"/>
          <p:cNvSpPr/>
          <p:nvPr/>
        </p:nvSpPr>
        <p:spPr>
          <a:xfrm>
            <a:off x="4994991" y="1876926"/>
            <a:ext cx="519764" cy="21464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4056843" y="4932825"/>
            <a:ext cx="1522797" cy="119353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7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Saved Weights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2184935" y="2723949"/>
            <a:ext cx="356134" cy="3368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16"/>
          <p:cNvSpPr/>
          <p:nvPr/>
        </p:nvSpPr>
        <p:spPr>
          <a:xfrm>
            <a:off x="2972607" y="2731972"/>
            <a:ext cx="356134" cy="3368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Arrow 17"/>
          <p:cNvSpPr/>
          <p:nvPr/>
        </p:nvSpPr>
        <p:spPr>
          <a:xfrm>
            <a:off x="3760274" y="2730371"/>
            <a:ext cx="356134" cy="3368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ight Arrow 18"/>
          <p:cNvSpPr/>
          <p:nvPr/>
        </p:nvSpPr>
        <p:spPr>
          <a:xfrm>
            <a:off x="4626943" y="2763271"/>
            <a:ext cx="356134" cy="3368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Arrow 19"/>
          <p:cNvSpPr/>
          <p:nvPr/>
        </p:nvSpPr>
        <p:spPr>
          <a:xfrm>
            <a:off x="5502841" y="2763271"/>
            <a:ext cx="356134" cy="3368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ight Arrow 21"/>
          <p:cNvSpPr/>
          <p:nvPr/>
        </p:nvSpPr>
        <p:spPr>
          <a:xfrm>
            <a:off x="6935473" y="5374770"/>
            <a:ext cx="356134" cy="3368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/>
          <p:cNvCxnSpPr>
            <a:stCxn id="19" idx="2"/>
            <a:endCxn id="15" idx="0"/>
          </p:cNvCxnSpPr>
          <p:nvPr/>
        </p:nvCxnSpPr>
        <p:spPr>
          <a:xfrm>
            <a:off x="4814635" y="3100155"/>
            <a:ext cx="3607" cy="18326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6"/>
          </p:cNvCxnSpPr>
          <p:nvPr/>
        </p:nvCxnSpPr>
        <p:spPr>
          <a:xfrm>
            <a:off x="5579640" y="5529591"/>
            <a:ext cx="82505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411338" y="1430784"/>
            <a:ext cx="1284861" cy="759453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Hate Inducing</a:t>
            </a:r>
            <a:endParaRPr lang="en-IN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411338" y="2307802"/>
            <a:ext cx="1284861" cy="759453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 Offensive</a:t>
            </a:r>
            <a:endParaRPr lang="en-IN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447942" y="3251732"/>
            <a:ext cx="1284861" cy="759453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Abusive</a:t>
            </a:r>
            <a:endParaRPr lang="en-IN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912939" y="3962100"/>
            <a:ext cx="1284861" cy="759453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Hate Inducing</a:t>
            </a:r>
            <a:endParaRPr lang="en-IN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912939" y="4933607"/>
            <a:ext cx="1284861" cy="759453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Non Offensive</a:t>
            </a:r>
            <a:endParaRPr lang="en-IN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949543" y="5783048"/>
            <a:ext cx="1284861" cy="759453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Abusive</a:t>
            </a:r>
            <a:endParaRPr lang="en-IN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9" name="Right Arrow 38"/>
          <p:cNvSpPr/>
          <p:nvPr/>
        </p:nvSpPr>
        <p:spPr>
          <a:xfrm rot="19963185">
            <a:off x="6564207" y="1767757"/>
            <a:ext cx="742533" cy="495239"/>
          </a:xfrm>
          <a:prstGeom prst="rightArrow">
            <a:avLst>
              <a:gd name="adj1" fmla="val 44108"/>
              <a:gd name="adj2" fmla="val 4949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ight Arrow 39"/>
          <p:cNvSpPr/>
          <p:nvPr/>
        </p:nvSpPr>
        <p:spPr>
          <a:xfrm rot="19963185">
            <a:off x="7980786" y="4295741"/>
            <a:ext cx="742533" cy="495239"/>
          </a:xfrm>
          <a:prstGeom prst="rightArrow">
            <a:avLst>
              <a:gd name="adj1" fmla="val 44108"/>
              <a:gd name="adj2" fmla="val 4949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ight Arrow 40"/>
          <p:cNvSpPr/>
          <p:nvPr/>
        </p:nvSpPr>
        <p:spPr>
          <a:xfrm>
            <a:off x="6565182" y="2515648"/>
            <a:ext cx="742533" cy="495239"/>
          </a:xfrm>
          <a:prstGeom prst="rightArrow">
            <a:avLst>
              <a:gd name="adj1" fmla="val 44108"/>
              <a:gd name="adj2" fmla="val 4949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ight Arrow 41"/>
          <p:cNvSpPr/>
          <p:nvPr/>
        </p:nvSpPr>
        <p:spPr>
          <a:xfrm>
            <a:off x="8026028" y="5071310"/>
            <a:ext cx="742533" cy="495239"/>
          </a:xfrm>
          <a:prstGeom prst="rightArrow">
            <a:avLst>
              <a:gd name="adj1" fmla="val 44108"/>
              <a:gd name="adj2" fmla="val 4949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ight Arrow 42"/>
          <p:cNvSpPr/>
          <p:nvPr/>
        </p:nvSpPr>
        <p:spPr>
          <a:xfrm rot="916537">
            <a:off x="6564206" y="3282322"/>
            <a:ext cx="742533" cy="495239"/>
          </a:xfrm>
          <a:prstGeom prst="rightArrow">
            <a:avLst>
              <a:gd name="adj1" fmla="val 44108"/>
              <a:gd name="adj2" fmla="val 4949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ight Arrow 43"/>
          <p:cNvSpPr/>
          <p:nvPr/>
        </p:nvSpPr>
        <p:spPr>
          <a:xfrm rot="916537">
            <a:off x="8078150" y="5872114"/>
            <a:ext cx="742533" cy="495239"/>
          </a:xfrm>
          <a:prstGeom prst="rightArrow">
            <a:avLst>
              <a:gd name="adj1" fmla="val 44108"/>
              <a:gd name="adj2" fmla="val 4949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/>
          <p:cNvSpPr txBox="1"/>
          <p:nvPr/>
        </p:nvSpPr>
        <p:spPr>
          <a:xfrm>
            <a:off x="2406642" y="4106475"/>
            <a:ext cx="7641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Dropout</a:t>
            </a:r>
          </a:p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(0.5)</a:t>
            </a:r>
            <a:endParaRPr lang="en-IN" sz="10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17489" y="4114639"/>
            <a:ext cx="7641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LSTM</a:t>
            </a:r>
          </a:p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(64)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951813" y="4114639"/>
            <a:ext cx="7641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Dense</a:t>
            </a:r>
          </a:p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(64)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877911" y="4106475"/>
            <a:ext cx="7641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Dense</a:t>
            </a:r>
          </a:p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(32)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27813" y="4106475"/>
            <a:ext cx="7641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Dense</a:t>
            </a:r>
          </a:p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(3)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82481" y="6382368"/>
            <a:ext cx="7641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Dense</a:t>
            </a:r>
          </a:p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(80)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71723" y="6391994"/>
            <a:ext cx="7641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Dense</a:t>
            </a:r>
          </a:p>
          <a:p>
            <a:pPr algn="ctr"/>
            <a:r>
              <a:rPr lang="en-IN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(64)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97650" y="962961"/>
            <a:ext cx="615553" cy="40128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IN" sz="1400" dirty="0" smtClean="0"/>
              <a:t>DISTRIBUTED TWEETS</a:t>
            </a:r>
          </a:p>
          <a:p>
            <a:pPr algn="ctr"/>
            <a:r>
              <a:rPr lang="en-IN" sz="1400" dirty="0" smtClean="0"/>
              <a:t> REPRESENTATION</a:t>
            </a:r>
            <a:endParaRPr lang="en-IN" sz="1400" dirty="0"/>
          </a:p>
        </p:txBody>
      </p:sp>
      <p:sp>
        <p:nvSpPr>
          <p:cNvPr id="53" name="Rectangle 52"/>
          <p:cNvSpPr/>
          <p:nvPr/>
        </p:nvSpPr>
        <p:spPr>
          <a:xfrm>
            <a:off x="10517770" y="4942449"/>
            <a:ext cx="1460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Ternary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classification 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model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221173" y="2130206"/>
            <a:ext cx="2478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IN" b="1" i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ransfer Learning</a:t>
            </a:r>
          </a:p>
          <a:p>
            <a:pPr algn="ctr"/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To 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utilize the benefits from weights trained before.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34910" y="5313333"/>
            <a:ext cx="1460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i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LSTM</a:t>
            </a:r>
          </a:p>
          <a:p>
            <a:pPr algn="ctr"/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Based Model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49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38933" y="1333403"/>
            <a:ext cx="5059296" cy="2593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TWEETS CLASSIFICATION RESULTS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33" y="1259903"/>
            <a:ext cx="5059297" cy="26333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9870" y="1417728"/>
            <a:ext cx="6096000" cy="52014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0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Accuracy, F1, Precision, Recall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are used as metrics to evaluate the credibility of results. </a:t>
            </a:r>
          </a:p>
          <a:p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Best results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for our model trained on Glove </a:t>
            </a:r>
            <a:r>
              <a:rPr lang="en-IN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embeddings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on HEOT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Comparable results on Davidson English tweets dataset.   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82575" y="4123804"/>
                <a:ext cx="4509440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75" y="4123804"/>
                <a:ext cx="4509440" cy="5231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63115" y="5033172"/>
                <a:ext cx="4812633" cy="531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200" b="0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Recall</a:t>
                </a:r>
                <a:r>
                  <a:rPr lang="en-IN" sz="2200" b="0" dirty="0" smtClean="0"/>
                  <a:t> </a:t>
                </a:r>
                <a14:m>
                  <m:oMath xmlns:m="http://schemas.openxmlformats.org/officeDocument/2006/math">
                    <m:r>
                      <a:rPr lang="en-IN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m:rPr>
                            <m:nor/>
                          </m:rPr>
                          <a:rPr lang="en-IN" sz="2200" dirty="0"/>
                          <m:t> </m:t>
                        </m:r>
                      </m:num>
                      <m:den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𝐹𝑎𝑙𝑠𝑒</m:t>
                        </m:r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200" b="0" i="1" smtClean="0">
                            <a:latin typeface="Cambria Math" panose="02040503050406030204" pitchFamily="18" charset="0"/>
                          </a:rPr>
                          <m:t>𝑁𝑒𝑔𝑎𝑡𝑖𝑣𝑒</m:t>
                        </m:r>
                      </m:den>
                    </m:f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115" y="5033172"/>
                <a:ext cx="4812633" cy="531236"/>
              </a:xfrm>
              <a:prstGeom prst="rect">
                <a:avLst/>
              </a:prstGeom>
              <a:blipFill rotWithShape="0">
                <a:blip r:embed="rId4"/>
                <a:stretch>
                  <a:fillRect l="-3544" t="-3448" b="-9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655610" y="5950620"/>
                <a:ext cx="4812633" cy="5052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000" b="0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F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1=2∗</m:t>
                    </m:r>
                    <m:f>
                      <m:f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2000" b="0" i="1" smtClean="0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m:rPr>
                            <m:nor/>
                          </m:rPr>
                          <a:rPr lang="en-IN" sz="2000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m:rPr>
                            <m:nor/>
                          </m:rPr>
                          <a:rPr lang="en-IN" sz="2000" b="0" i="1" smtClean="0">
                            <a:latin typeface="Cambria Math" panose="02040503050406030204" pitchFamily="18" charset="0"/>
                          </a:rPr>
                          <m:t>Recall</m:t>
                        </m:r>
                        <m:r>
                          <m:rPr>
                            <m:nor/>
                          </m:rPr>
                          <a:rPr lang="en-IN" sz="2000" i="1" dirty="0"/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2000" i="1">
                            <a:latin typeface="Cambria Math" panose="02040503050406030204" pitchFamily="18" charset="0"/>
                          </a:rPr>
                          <m:t>Precision</m:t>
                        </m:r>
                        <m:r>
                          <m:rPr>
                            <m:nor/>
                          </m:rPr>
                          <a:rPr lang="en-IN" sz="2000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IN" sz="2000" i="1">
                            <a:latin typeface="Cambria Math" panose="02040503050406030204" pitchFamily="18" charset="0"/>
                          </a:rPr>
                          <m:t>Recall</m:t>
                        </m:r>
                      </m:den>
                    </m:f>
                  </m:oMath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610" y="5950620"/>
                <a:ext cx="4812633" cy="505203"/>
              </a:xfrm>
              <a:prstGeom prst="rect">
                <a:avLst/>
              </a:prstGeom>
              <a:blipFill rotWithShape="0">
                <a:blip r:embed="rId5"/>
                <a:stretch>
                  <a:fillRect l="-3295" b="-144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46111" y="1714298"/>
            <a:ext cx="542437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i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State of the art</a:t>
            </a:r>
            <a:r>
              <a:rPr lang="en-IN" sz="4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  <a:p>
            <a:r>
              <a:rPr lang="en-IN" sz="40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4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IN" sz="40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Hinglish</a:t>
            </a:r>
            <a:r>
              <a:rPr lang="en-IN" sz="4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language.</a:t>
            </a:r>
          </a:p>
        </p:txBody>
      </p:sp>
    </p:spTree>
    <p:extLst>
      <p:ext uri="{BB962C8B-B14F-4D97-AF65-F5344CB8AC3E}">
        <p14:creationId xmlns:p14="http://schemas.microsoft.com/office/powerpoint/2010/main" val="235721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MILESTONES ACHIEVED….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1016" y="2145583"/>
            <a:ext cx="72649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/>
              <a:t>****** </a:t>
            </a:r>
            <a:r>
              <a:rPr lang="en-IN" sz="2000" dirty="0" smtClean="0">
                <a:solidFill>
                  <a:srgbClr val="FFC000"/>
                </a:solidFill>
              </a:rPr>
              <a:t>PUBLISHED IN PROCEEDINGS OF AAAI – 19, HONOLULU, HAWAII, U.S.A.</a:t>
            </a:r>
            <a:r>
              <a:rPr lang="en-IN" sz="2000" dirty="0" smtClean="0"/>
              <a:t> ******* </a:t>
            </a:r>
          </a:p>
          <a:p>
            <a:pPr algn="ctr"/>
            <a:r>
              <a:rPr lang="en-IN" sz="2000" dirty="0" smtClean="0"/>
              <a:t>(Artificial Intelligence, </a:t>
            </a:r>
            <a:r>
              <a:rPr lang="en-IN" sz="2000" dirty="0"/>
              <a:t>Association for the Advancement of Artificial </a:t>
            </a:r>
            <a:r>
              <a:rPr lang="en-IN" sz="2000" dirty="0" smtClean="0"/>
              <a:t>Intelligence.)</a:t>
            </a:r>
          </a:p>
          <a:p>
            <a:pPr algn="ctr"/>
            <a:r>
              <a:rPr lang="en-IN" sz="2000" dirty="0" smtClean="0"/>
              <a:t>(H-INDEX – 69)</a:t>
            </a:r>
          </a:p>
          <a:p>
            <a:pPr algn="ctr"/>
            <a:r>
              <a:rPr lang="en-IN" sz="2000" dirty="0" smtClean="0"/>
              <a:t>(A* Conference)</a:t>
            </a:r>
          </a:p>
          <a:p>
            <a:endParaRPr lang="en-IN" sz="2000" dirty="0" smtClean="0"/>
          </a:p>
          <a:p>
            <a:endParaRPr lang="en-IN" sz="2000" dirty="0"/>
          </a:p>
          <a:p>
            <a:pPr algn="ctr"/>
            <a:r>
              <a:rPr lang="en-IN" sz="2000" dirty="0" smtClean="0"/>
              <a:t>******* </a:t>
            </a:r>
            <a:r>
              <a:rPr lang="en-IN" sz="2000" dirty="0" smtClean="0">
                <a:solidFill>
                  <a:srgbClr val="FFC000"/>
                </a:solidFill>
              </a:rPr>
              <a:t>The Best Poster Award At AAAI-19</a:t>
            </a:r>
            <a:r>
              <a:rPr lang="en-IN" sz="2000" dirty="0" smtClean="0"/>
              <a:t> *******</a:t>
            </a:r>
          </a:p>
          <a:p>
            <a:pPr algn="ctr"/>
            <a:endParaRPr lang="en-IN" sz="2000" dirty="0" smtClean="0"/>
          </a:p>
          <a:p>
            <a:pPr algn="ctr"/>
            <a:endParaRPr lang="en-IN" sz="2000" dirty="0" smtClean="0"/>
          </a:p>
          <a:p>
            <a:pPr algn="ctr"/>
            <a:r>
              <a:rPr lang="en-IN" sz="2000" dirty="0" smtClean="0"/>
              <a:t>****** </a:t>
            </a:r>
            <a:r>
              <a:rPr lang="en-IN" sz="2000" dirty="0" smtClean="0">
                <a:solidFill>
                  <a:srgbClr val="FFC000"/>
                </a:solidFill>
              </a:rPr>
              <a:t>SCHOLARSHIP FROM AAAI - 19</a:t>
            </a:r>
            <a:r>
              <a:rPr lang="en-IN" sz="2000" dirty="0" smtClean="0"/>
              <a:t> *******</a:t>
            </a:r>
          </a:p>
          <a:p>
            <a:pPr algn="ctr"/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01" y="3523175"/>
            <a:ext cx="3957413" cy="2968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t="11232" r="10893" b="9648"/>
          <a:stretch/>
        </p:blipFill>
        <p:spPr>
          <a:xfrm rot="16200000">
            <a:off x="8283823" y="-333093"/>
            <a:ext cx="3177639" cy="41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3810" y="2148871"/>
            <a:ext cx="9175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7200" dirty="0" smtClean="0">
                <a:solidFill>
                  <a:schemeClr val="accent3"/>
                </a:solidFill>
                <a:latin typeface="Algerian" panose="04020705040A02060702" pitchFamily="82" charset="0"/>
              </a:rPr>
              <a:t>DEPENDENCY BASED EMBEDDINGS</a:t>
            </a:r>
            <a:endParaRPr lang="en-IN" sz="7200" dirty="0">
              <a:solidFill>
                <a:schemeClr val="accent3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5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DEPENDENCY BASED EMBEDDINGS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330" y="1562729"/>
            <a:ext cx="4079974" cy="3522846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92455062"/>
              </p:ext>
            </p:extLst>
          </p:nvPr>
        </p:nvGraphicFramePr>
        <p:xfrm>
          <a:off x="211757" y="1376412"/>
          <a:ext cx="7103444" cy="5284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11378" y="6052285"/>
            <a:ext cx="4079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u="sng" dirty="0" smtClean="0"/>
              <a:t>Context window size</a:t>
            </a:r>
            <a:r>
              <a:rPr lang="en-IN" dirty="0" smtClean="0"/>
              <a:t> used was 2,3,5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722331" y="5288259"/>
            <a:ext cx="4079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u="sng" dirty="0" smtClean="0"/>
              <a:t>Embedding dimension</a:t>
            </a:r>
            <a:r>
              <a:rPr lang="en-IN" dirty="0" smtClean="0"/>
              <a:t> used was 50, 100, 300, 500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561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188454" y="2100405"/>
            <a:ext cx="4553893" cy="36666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453" y="308383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WORD EMBEDDINGS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18029847"/>
              </p:ext>
            </p:extLst>
          </p:nvPr>
        </p:nvGraphicFramePr>
        <p:xfrm>
          <a:off x="162962" y="1123150"/>
          <a:ext cx="6455121" cy="5631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Image result for word embeddings glove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85" y="2131721"/>
            <a:ext cx="4528429" cy="3635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924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DEPENDENCY BASED RESULTS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471879"/>
              </p:ext>
            </p:extLst>
          </p:nvPr>
        </p:nvGraphicFramePr>
        <p:xfrm>
          <a:off x="1278045" y="3825474"/>
          <a:ext cx="9160599" cy="26115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6511"/>
                <a:gridCol w="1160743"/>
                <a:gridCol w="1204137"/>
                <a:gridCol w="1746540"/>
                <a:gridCol w="1876718"/>
                <a:gridCol w="1815950"/>
              </a:tblGrid>
              <a:tr h="389782"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Embeddings</a:t>
                      </a:r>
                      <a:endParaRPr lang="en-IN" sz="14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Accuracy</a:t>
                      </a:r>
                      <a:endParaRPr lang="en-IN" sz="14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Precision</a:t>
                      </a:r>
                      <a:endParaRPr lang="en-IN" sz="14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262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Training Algorithm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Window Size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Vector Size</a:t>
                      </a:r>
                      <a:endParaRPr lang="en-IN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Type</a:t>
                      </a:r>
                      <a:endParaRPr lang="en-IN" sz="14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8978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SG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Vanilla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82.56 %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0.81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9782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SG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Dependency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88.14</a:t>
                      </a:r>
                      <a:r>
                        <a:rPr lang="en-IN" sz="1400" b="1" baseline="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%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0.89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978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CBOW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Vanilla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79.68 %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0.80</a:t>
                      </a:r>
                      <a:endParaRPr lang="en-IN" sz="14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9782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CBOW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Dependency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86.01 %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0.88</a:t>
                      </a:r>
                      <a:endParaRPr lang="en-IN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947596" y="1403287"/>
            <a:ext cx="104688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Dependency based </a:t>
            </a:r>
            <a:r>
              <a:rPr lang="en-IN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embeddings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4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perform at par than vanilla </a:t>
            </a:r>
            <a:r>
              <a:rPr lang="en-IN" sz="2400" dirty="0" err="1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embeddings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on LSTM model on HEOT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Huge </a:t>
            </a:r>
            <a:r>
              <a:rPr lang="en-IN" sz="24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rise of 6% in Skip Gram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based word2Vec </a:t>
            </a:r>
            <a:r>
              <a:rPr lang="en-IN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embeddings</a:t>
            </a:r>
            <a:endParaRPr lang="en-IN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Massive shoot up of 7% in CBOW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word2Vec </a:t>
            </a:r>
            <a:r>
              <a:rPr lang="en-IN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embeddings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2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6985" y="1827245"/>
            <a:ext cx="10085106" cy="39703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DVESH PRAHARI :</a:t>
            </a:r>
          </a:p>
          <a:p>
            <a:pPr algn="ctr"/>
            <a:endParaRPr lang="en-US" sz="32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ATTACKERS IN DISGUISE</a:t>
            </a:r>
          </a:p>
          <a:p>
            <a:pPr algn="ctr"/>
            <a:endParaRPr lang="en-US" sz="32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32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Detecting Vindictive Behavior from Social Media during elections in Code-Switched Languages Using NLP and Vision Techniques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711" y="1413399"/>
            <a:ext cx="1597290" cy="1511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43141" y="1509815"/>
            <a:ext cx="1539551" cy="15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1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77" y="452718"/>
            <a:ext cx="9841117" cy="2589246"/>
          </a:xfrm>
        </p:spPr>
        <p:txBody>
          <a:bodyPr/>
          <a:lstStyle/>
          <a:p>
            <a:pPr algn="ctr"/>
            <a:r>
              <a:rPr lang="en-IN" sz="7200" dirty="0" smtClean="0">
                <a:solidFill>
                  <a:schemeClr val="accent3"/>
                </a:solidFill>
                <a:latin typeface="Algerian" panose="04020705040A02060702" pitchFamily="82" charset="0"/>
              </a:rPr>
              <a:t>CLASSIFICATION OF</a:t>
            </a:r>
            <a:br>
              <a:rPr lang="en-IN" sz="7200" dirty="0" smtClean="0">
                <a:solidFill>
                  <a:schemeClr val="accent3"/>
                </a:solidFill>
                <a:latin typeface="Algerian" panose="04020705040A02060702" pitchFamily="82" charset="0"/>
              </a:rPr>
            </a:br>
            <a:r>
              <a:rPr lang="en-IN" sz="7200" dirty="0" smtClean="0">
                <a:solidFill>
                  <a:schemeClr val="accent3"/>
                </a:solidFill>
                <a:latin typeface="Algerian" panose="04020705040A02060702" pitchFamily="82" charset="0"/>
              </a:rPr>
              <a:t>IMAGES</a:t>
            </a:r>
            <a:endParaRPr lang="en-IN" sz="7200" dirty="0">
              <a:solidFill>
                <a:schemeClr val="accent3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75873675"/>
              </p:ext>
            </p:extLst>
          </p:nvPr>
        </p:nvGraphicFramePr>
        <p:xfrm>
          <a:off x="2622991" y="2879002"/>
          <a:ext cx="6822288" cy="4083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953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78" y="561359"/>
            <a:ext cx="10878950" cy="3385951"/>
          </a:xfrm>
        </p:spPr>
        <p:txBody>
          <a:bodyPr/>
          <a:lstStyle/>
          <a:p>
            <a:r>
              <a:rPr lang="en-IN" sz="4000" dirty="0" smtClean="0">
                <a:solidFill>
                  <a:srgbClr val="FFC000"/>
                </a:solidFill>
              </a:rPr>
              <a:t>INDIAN POLITICAL MEMES (IPM) DATASET </a:t>
            </a:r>
            <a:br>
              <a:rPr lang="en-IN" sz="4000" dirty="0" smtClean="0">
                <a:solidFill>
                  <a:srgbClr val="FFC000"/>
                </a:solidFill>
              </a:rPr>
            </a:br>
            <a:endParaRPr lang="en-IN" sz="180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6547" y="6113510"/>
            <a:ext cx="223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Hate-Inducing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0033" y="6113510"/>
            <a:ext cx="240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Benign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97497" y="6113510"/>
            <a:ext cx="255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Satirical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021" y="1667245"/>
            <a:ext cx="103390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A dataset of 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1218 images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which are shared by politically inclined users on social media will be scraped using </a:t>
            </a:r>
            <a:r>
              <a:rPr lang="en-IN" sz="2000" i="1" dirty="0" err="1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Google_image_download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Triply annotated dataset in 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categories - hate-inducing, benign and satirical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This dataset is used for 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multimodal hate speech classification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, i.e., for images / Memes analysis.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46" y="3500214"/>
            <a:ext cx="2621182" cy="2507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98"/>
          <a:stretch/>
        </p:blipFill>
        <p:spPr>
          <a:xfrm>
            <a:off x="640019" y="3588713"/>
            <a:ext cx="2589420" cy="23302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510" y="3588713"/>
            <a:ext cx="2616964" cy="23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75" y="371238"/>
            <a:ext cx="11168661" cy="860033"/>
          </a:xfrm>
        </p:spPr>
        <p:txBody>
          <a:bodyPr/>
          <a:lstStyle/>
          <a:p>
            <a:r>
              <a:rPr lang="en-IN" sz="4000" dirty="0">
                <a:solidFill>
                  <a:srgbClr val="FFC000"/>
                </a:solidFill>
              </a:rPr>
              <a:t>INDIAN POLITICAL MEMES (IPM) DATASET</a:t>
            </a:r>
            <a:r>
              <a:rPr lang="en-IN" sz="4400" dirty="0">
                <a:solidFill>
                  <a:srgbClr val="FFC000"/>
                </a:solidFill>
              </a:rPr>
              <a:t> </a:t>
            </a:r>
            <a:br>
              <a:rPr lang="en-IN" sz="4400" dirty="0">
                <a:solidFill>
                  <a:srgbClr val="FFC000"/>
                </a:solidFill>
              </a:rPr>
            </a:br>
            <a:endParaRPr lang="en-IN" sz="200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05" y="1708824"/>
            <a:ext cx="9965399" cy="2157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95881" y="4327556"/>
                <a:ext cx="10148935" cy="2095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The validation of dataset was done on 3 parameters : </a:t>
                </a:r>
              </a:p>
              <a:p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b="1" u="sng" dirty="0" smtClean="0">
                    <a:solidFill>
                      <a:srgbClr val="FFC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Cohen’s Kappa</a:t>
                </a:r>
                <a:r>
                  <a:rPr lang="en-IN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– Denotes the inter annotator agreement  </a:t>
                </a:r>
              </a:p>
              <a:p>
                <a:pPr lvl="4"/>
                <a:r>
                  <a:rPr lang="en-IN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   Highest Cohen kappa was recorded </a:t>
                </a:r>
                <a:r>
                  <a:rPr lang="en-IN" dirty="0" smtClean="0">
                    <a:solidFill>
                      <a:srgbClr val="FFC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0.87</a:t>
                </a:r>
                <a:r>
                  <a:rPr lang="en-IN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, which signifies high agreement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≡ 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≡1− 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81" y="4327556"/>
                <a:ext cx="10148935" cy="2095767"/>
              </a:xfrm>
              <a:prstGeom prst="rect">
                <a:avLst/>
              </a:prstGeom>
              <a:blipFill rotWithShape="0">
                <a:blip r:embed="rId3"/>
                <a:stretch>
                  <a:fillRect l="-480" t="-20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475752" y="4207542"/>
            <a:ext cx="11348075" cy="2335794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4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75" y="371238"/>
            <a:ext cx="11168661" cy="860033"/>
          </a:xfrm>
        </p:spPr>
        <p:txBody>
          <a:bodyPr/>
          <a:lstStyle/>
          <a:p>
            <a:r>
              <a:rPr lang="en-IN" sz="4000" dirty="0">
                <a:solidFill>
                  <a:srgbClr val="FFC000"/>
                </a:solidFill>
              </a:rPr>
              <a:t>INDIAN POLITICAL MEMES (IPM) DATASET</a:t>
            </a:r>
            <a:r>
              <a:rPr lang="en-IN" sz="4400" dirty="0">
                <a:solidFill>
                  <a:srgbClr val="FFC000"/>
                </a:solidFill>
              </a:rPr>
              <a:t> </a:t>
            </a:r>
            <a:br>
              <a:rPr lang="en-IN" sz="4400" dirty="0">
                <a:solidFill>
                  <a:srgbClr val="FFC000"/>
                </a:solidFill>
              </a:rPr>
            </a:br>
            <a:endParaRPr lang="en-IN" sz="200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0780" y="1385180"/>
                <a:ext cx="11452634" cy="4916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b="1" u="sng" dirty="0" smtClean="0">
                    <a:solidFill>
                      <a:srgbClr val="FFC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Fleiss’s Kappa</a:t>
                </a:r>
                <a:r>
                  <a:rPr lang="en-IN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– Denotes the inter annotator agreement of annotators greater than 2.	 				                  				   This was calculated as </a:t>
                </a:r>
                <a:r>
                  <a:rPr lang="en-IN" dirty="0" smtClean="0">
                    <a:solidFill>
                      <a:srgbClr val="FFC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0.782</a:t>
                </a:r>
                <a:r>
                  <a:rPr lang="en-IN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. The dataset is annotated with great agreement factor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IN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b="1" u="sng" dirty="0" smtClean="0">
                  <a:solidFill>
                    <a:srgbClr val="FFC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b="1" u="sng" dirty="0" err="1" smtClean="0">
                    <a:solidFill>
                      <a:srgbClr val="FFC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Mulitlingual</a:t>
                </a:r>
                <a:r>
                  <a:rPr lang="en-IN" b="1" u="sng" dirty="0" smtClean="0">
                    <a:solidFill>
                      <a:srgbClr val="FFC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Index (MI) </a:t>
                </a:r>
                <a:r>
                  <a:rPr lang="en-IN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: Denoted the </a:t>
                </a:r>
                <a:r>
                  <a:rPr lang="en-IN" dirty="0" smtClean="0">
                    <a:solidFill>
                      <a:srgbClr val="FFC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degree of mixture of languages</a:t>
                </a:r>
                <a:r>
                  <a:rPr lang="en-IN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present in the dataset. </a:t>
                </a:r>
              </a:p>
              <a:p>
                <a:pPr marL="3028950" lvl="6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The value for IPM dataset was </a:t>
                </a:r>
                <a:r>
                  <a:rPr lang="en-US" dirty="0" smtClean="0">
                    <a:solidFill>
                      <a:srgbClr val="FFC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0.684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indicating a balanced dataset and equal proportions of English and </a:t>
                </a:r>
                <a:r>
                  <a:rPr lang="en-US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hinglish</a:t>
                </a: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endParaRPr lang="en-US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IN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80" y="1385180"/>
                <a:ext cx="11452634" cy="4916218"/>
              </a:xfrm>
              <a:prstGeom prst="rect">
                <a:avLst/>
              </a:prstGeom>
              <a:blipFill rotWithShape="0">
                <a:blip r:embed="rId2"/>
                <a:stretch>
                  <a:fillRect l="-3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76575" y="1385180"/>
            <a:ext cx="11348075" cy="2227153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276575" y="3875070"/>
            <a:ext cx="11348075" cy="2589291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45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651" y="325969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WORKFLOW FOR IMAGES / MEMES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8489" y="1267485"/>
            <a:ext cx="11783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MULTIMODAL HATE SPEECH </a:t>
            </a:r>
            <a:r>
              <a:rPr lang="en-IN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IDENTIFICATION – Analysis of Text and Images in parallel using  binary channel CNN-LSTM based model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43486323"/>
              </p:ext>
            </p:extLst>
          </p:nvPr>
        </p:nvGraphicFramePr>
        <p:xfrm>
          <a:off x="229651" y="2259647"/>
          <a:ext cx="11739029" cy="4421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706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PREPROCESSING IMAGES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58510250"/>
              </p:ext>
            </p:extLst>
          </p:nvPr>
        </p:nvGraphicFramePr>
        <p:xfrm>
          <a:off x="4793304" y="1152983"/>
          <a:ext cx="6704597" cy="5518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646111" y="1735553"/>
            <a:ext cx="37028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IN" sz="20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 needs to be pre-processed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in order to extract text out of the meme efficiently. </a:t>
            </a:r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OCR reader performs 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some of the image </a:t>
            </a:r>
            <a:r>
              <a:rPr lang="en-IN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preprocessing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ctr"/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We did some </a:t>
            </a:r>
            <a:r>
              <a:rPr lang="en-IN" sz="20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anual </a:t>
            </a:r>
            <a:r>
              <a:rPr lang="en-IN" sz="2000" dirty="0" err="1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preprocessing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which includes the following techniques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2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DATA AUGMENTATION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67274063"/>
              </p:ext>
            </p:extLst>
          </p:nvPr>
        </p:nvGraphicFramePr>
        <p:xfrm>
          <a:off x="208231" y="3376943"/>
          <a:ext cx="11543168" cy="3711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485869" y="1494318"/>
            <a:ext cx="112655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Data augmentation refers to methods for 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constructing </a:t>
            </a:r>
            <a:r>
              <a:rPr lang="en-IN" sz="20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iterative optimization or sampling algorithms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via 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introduction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of unobserved data or latent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technique of data augmentation is </a:t>
            </a:r>
            <a:r>
              <a:rPr lang="en-IN" sz="20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used to increase the size of the dataset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to train the classifier model </a:t>
            </a:r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We have used mainly 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 different techniques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of data augmentation : 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6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3"/>
                </a:solidFill>
              </a:rPr>
              <a:t>MODEL</a:t>
            </a:r>
            <a:endParaRPr lang="en-IN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720205"/>
            <a:ext cx="10642482" cy="456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6531" y="5588375"/>
            <a:ext cx="1460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i="1" u="sng" dirty="0">
                <a:latin typeface="Cambria" panose="02040503050406030204" pitchFamily="18" charset="0"/>
                <a:ea typeface="Cambria" panose="02040503050406030204" pitchFamily="18" charset="0"/>
              </a:rPr>
              <a:t>Ternary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classification 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model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85217" y="5726874"/>
            <a:ext cx="23310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i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LSTM</a:t>
            </a:r>
            <a:r>
              <a:rPr lang="en-IN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for text classification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02327" y="928802"/>
            <a:ext cx="2178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i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CNN</a:t>
            </a:r>
            <a:r>
              <a:rPr lang="en-IN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b="1" i="1" dirty="0">
                <a:latin typeface="Cambria" panose="02040503050406030204" pitchFamily="18" charset="0"/>
                <a:ea typeface="Cambria" panose="02040503050406030204" pitchFamily="18" charset="0"/>
              </a:rPr>
              <a:t>for </a:t>
            </a:r>
            <a:r>
              <a:rPr lang="en-IN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image classification</a:t>
            </a:r>
            <a:r>
              <a:rPr lang="en-IN" b="1" i="1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3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EXPERIMENTATION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46157190"/>
              </p:ext>
            </p:extLst>
          </p:nvPr>
        </p:nvGraphicFramePr>
        <p:xfrm>
          <a:off x="785446" y="2000816"/>
          <a:ext cx="10395584" cy="4653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85446" y="1285359"/>
            <a:ext cx="5955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" pitchFamily="18" charset="0"/>
                <a:ea typeface="Cambria" pitchFamily="18" charset="0"/>
              </a:rPr>
              <a:t>Baseline Models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0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EXPERIMENTATION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02036438"/>
              </p:ext>
            </p:extLst>
          </p:nvPr>
        </p:nvGraphicFramePr>
        <p:xfrm>
          <a:off x="777630" y="2000816"/>
          <a:ext cx="10611629" cy="4716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4769" y="1453662"/>
            <a:ext cx="6682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mbria" pitchFamily="18" charset="0"/>
                <a:ea typeface="Cambria" pitchFamily="18" charset="0"/>
              </a:rPr>
              <a:t>Features Extracted for input to SVM and RF models</a:t>
            </a:r>
            <a:endParaRPr lang="en-US" sz="2200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AIM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2106" y="1910391"/>
            <a:ext cx="110774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We aim to undertake a total of 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four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individual tasks in order to achieve the final goal of labelling the 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pages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and users on </a:t>
            </a:r>
            <a:r>
              <a:rPr lang="en-GB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facebook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 and twitter which spring up during the election times. </a:t>
            </a:r>
            <a:endParaRPr lang="en-GB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Through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the help of the proposed system, we would now be able to figure out the pages and users that misleadingly take part in the campaigns and create a fraudulent environment and misuse the freedom of speech</a:t>
            </a:r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ctr"/>
            <a:endParaRPr lang="en-GB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GB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These comprise of :-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46201539"/>
              </p:ext>
            </p:extLst>
          </p:nvPr>
        </p:nvGraphicFramePr>
        <p:xfrm>
          <a:off x="646112" y="4399956"/>
          <a:ext cx="10750200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6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MEMES CLASSIFICATION RESULTS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58773"/>
              </p:ext>
            </p:extLst>
          </p:nvPr>
        </p:nvGraphicFramePr>
        <p:xfrm>
          <a:off x="534154" y="1778028"/>
          <a:ext cx="5576934" cy="470425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{306799F8-075E-4A3A-A7F6-7FBC6576F1A4}</a:tableStyleId>
              </a:tblPr>
              <a:tblGrid>
                <a:gridCol w="1758867"/>
                <a:gridCol w="1161164"/>
                <a:gridCol w="1259570"/>
                <a:gridCol w="1397333"/>
              </a:tblGrid>
              <a:tr h="4638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Features</a:t>
                      </a:r>
                      <a:endParaRPr lang="en-IN" sz="1400" b="1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Precision</a:t>
                      </a:r>
                      <a:endParaRPr lang="en-IN" sz="1400" b="1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Recall</a:t>
                      </a:r>
                      <a:endParaRPr lang="en-IN" sz="1400" b="1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F1-Score</a:t>
                      </a:r>
                      <a:endParaRPr lang="en-IN" sz="1400" b="1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463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Glove(Gl)</a:t>
                      </a:r>
                      <a:endParaRPr lang="en-IN" sz="1400" b="1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0.812</a:t>
                      </a:r>
                      <a:endParaRPr lang="en-IN" sz="1400" b="1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0.816</a:t>
                      </a:r>
                      <a:endParaRPr lang="en-IN" sz="1400" b="1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0.822</a:t>
                      </a:r>
                      <a:endParaRPr lang="en-IN" sz="1400" b="1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5177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Twitter Word2Vec(Tw)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0.781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0.786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0.781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463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 err="1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FastText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(Ft)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0.791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0.784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0.793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463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Bert(</a:t>
                      </a:r>
                      <a:r>
                        <a:rPr lang="en-US" sz="1400" b="0" baseline="0" dirty="0" err="1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Bt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0.758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0.804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0.784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B>
                      <a:noFill/>
                    </a:lnB>
                  </a:tcPr>
                </a:tc>
              </a:tr>
              <a:tr h="463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</a:t>
                      </a:r>
                      <a:r>
                        <a:rPr lang="en-US" sz="1400" b="0" baseline="0" dirty="0" err="1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Gl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 + (Tw)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0.727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0.751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0.722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L>
                      <a:noFill/>
                    </a:lnL>
                    <a:lnR w="9525" cap="rnd" cmpd="sng" algn="ctr">
                      <a:noFill/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63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</a:t>
                      </a:r>
                      <a:r>
                        <a:rPr lang="en-US" sz="1400" b="1" baseline="0" dirty="0" err="1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Gl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 + (Ft)</a:t>
                      </a:r>
                      <a:endParaRPr lang="en-IN" sz="1400" b="1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0.803</a:t>
                      </a:r>
                      <a:endParaRPr lang="en-IN" sz="1400" b="1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0.811</a:t>
                      </a:r>
                      <a:endParaRPr lang="en-IN" sz="1400" b="1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0.810</a:t>
                      </a:r>
                      <a:endParaRPr lang="en-IN" sz="1400" b="1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>
                    <a:lnT>
                      <a:noFill/>
                    </a:lnT>
                  </a:tcPr>
                </a:tc>
              </a:tr>
              <a:tr h="463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(Bt) + (Tw)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0.788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0.780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0.772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463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</a:t>
                      </a:r>
                      <a:r>
                        <a:rPr lang="en-US" sz="1400" b="0" baseline="0" dirty="0" err="1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Gl</a:t>
                      </a: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 + (Ft)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0.779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0.790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0.765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463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(Bt) + (Ft)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0.780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0.783</a:t>
                      </a:r>
                      <a:endParaRPr lang="en-IN" sz="1400" b="0" baseline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0" baseline="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0.796</a:t>
                      </a:r>
                      <a:endParaRPr lang="en-IN" sz="1400" b="0" baseline="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726724" y="2236206"/>
            <a:ext cx="51242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endParaRPr lang="en-IN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We use </a:t>
            </a:r>
            <a:r>
              <a:rPr lang="en-IN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CNN – LSTM based model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with different flavours of </a:t>
            </a:r>
            <a:r>
              <a:rPr lang="en-IN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embeddings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 : </a:t>
            </a:r>
            <a:r>
              <a:rPr lang="en-IN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Word2Vec, Glove, </a:t>
            </a:r>
            <a:r>
              <a:rPr lang="en-IN" dirty="0" err="1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Fastext</a:t>
            </a:r>
            <a:r>
              <a:rPr lang="en-IN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Bert </a:t>
            </a:r>
          </a:p>
          <a:p>
            <a:endParaRPr lang="en-IN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Comparison with other models  :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SVM – 19%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RF    –  23%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CNN –   17%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LSTM – 22%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6491333" y="1598867"/>
            <a:ext cx="53596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i="1" u="sng" dirty="0">
                <a:solidFill>
                  <a:schemeClr val="bg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State of the art results</a:t>
            </a:r>
            <a:r>
              <a:rPr lang="en-IN" sz="2800" b="1" i="1" dirty="0">
                <a:solidFill>
                  <a:schemeClr val="bg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for </a:t>
            </a:r>
            <a:r>
              <a:rPr lang="en-IN" sz="2800" b="1" i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 Classification on IPM dataset</a:t>
            </a:r>
            <a:endParaRPr lang="en-IN" sz="2800" b="1" i="1" dirty="0">
              <a:solidFill>
                <a:schemeClr val="bg2">
                  <a:lumMod val="40000"/>
                  <a:lumOff val="6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8876921" y="5522614"/>
            <a:ext cx="280656" cy="307818"/>
          </a:xfrm>
          <a:prstGeom prst="upArrow">
            <a:avLst/>
          </a:prstGeom>
          <a:solidFill>
            <a:srgbClr val="92D050"/>
          </a:solidFill>
          <a:ln>
            <a:solidFill>
              <a:srgbClr val="09E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92D050"/>
              </a:solidFill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8876921" y="6126158"/>
            <a:ext cx="280656" cy="307818"/>
          </a:xfrm>
          <a:prstGeom prst="upArrow">
            <a:avLst/>
          </a:prstGeom>
          <a:solidFill>
            <a:srgbClr val="92D050"/>
          </a:solidFill>
          <a:ln>
            <a:solidFill>
              <a:srgbClr val="09E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92D050"/>
              </a:solidFill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8866361" y="4479969"/>
            <a:ext cx="280656" cy="307818"/>
          </a:xfrm>
          <a:prstGeom prst="upArrow">
            <a:avLst/>
          </a:prstGeom>
          <a:solidFill>
            <a:srgbClr val="92D050"/>
          </a:solidFill>
          <a:ln>
            <a:solidFill>
              <a:srgbClr val="09E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92D050"/>
              </a:solidFill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8864857" y="5021656"/>
            <a:ext cx="280656" cy="307818"/>
          </a:xfrm>
          <a:prstGeom prst="upArrow">
            <a:avLst/>
          </a:prstGeom>
          <a:solidFill>
            <a:srgbClr val="92D050"/>
          </a:solidFill>
          <a:ln>
            <a:solidFill>
              <a:srgbClr val="09E7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8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MILESTONES ACHIEVED….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8300" y="1566162"/>
            <a:ext cx="113502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/>
              <a:t>****** </a:t>
            </a:r>
            <a:r>
              <a:rPr lang="en-IN" sz="2000" dirty="0" smtClean="0">
                <a:solidFill>
                  <a:schemeClr val="accent3"/>
                </a:solidFill>
              </a:rPr>
              <a:t>ANOTHER PAPER SUBMITTED IN </a:t>
            </a:r>
          </a:p>
          <a:p>
            <a:pPr algn="ctr"/>
            <a:r>
              <a:rPr lang="en-IN" sz="2000" dirty="0" smtClean="0">
                <a:solidFill>
                  <a:schemeClr val="accent3"/>
                </a:solidFill>
              </a:rPr>
              <a:t>28</a:t>
            </a:r>
            <a:r>
              <a:rPr lang="en-IN" sz="2000" baseline="30000" dirty="0" smtClean="0">
                <a:solidFill>
                  <a:schemeClr val="accent3"/>
                </a:solidFill>
              </a:rPr>
              <a:t>TH</a:t>
            </a:r>
            <a:r>
              <a:rPr lang="en-IN" sz="2000" dirty="0" smtClean="0">
                <a:solidFill>
                  <a:schemeClr val="accent3"/>
                </a:solidFill>
              </a:rPr>
              <a:t> ACM CONFERENCE ON INFORMATION RETRIEVAL AND KNOWLEDGE MANAGEMENT</a:t>
            </a:r>
            <a:r>
              <a:rPr lang="en-IN" sz="2000" dirty="0" smtClean="0"/>
              <a:t> </a:t>
            </a:r>
          </a:p>
          <a:p>
            <a:pPr algn="ctr"/>
            <a:r>
              <a:rPr lang="en-IN" sz="2000" dirty="0" smtClean="0">
                <a:solidFill>
                  <a:srgbClr val="FFC000"/>
                </a:solidFill>
              </a:rPr>
              <a:t>BEIJIING, CHINA </a:t>
            </a:r>
            <a:r>
              <a:rPr lang="en-IN" sz="2000" dirty="0" smtClean="0"/>
              <a:t>******</a:t>
            </a:r>
          </a:p>
          <a:p>
            <a:pPr algn="ctr"/>
            <a:endParaRPr lang="en-IN" sz="2000" dirty="0" smtClean="0"/>
          </a:p>
          <a:p>
            <a:pPr algn="ctr"/>
            <a:r>
              <a:rPr lang="en-IN" sz="2000" dirty="0" smtClean="0"/>
              <a:t>***** </a:t>
            </a:r>
            <a:r>
              <a:rPr lang="en-IN" sz="2000" dirty="0" smtClean="0">
                <a:solidFill>
                  <a:schemeClr val="accent3"/>
                </a:solidFill>
              </a:rPr>
              <a:t>PAPER TITLE - HATE ME NOT : DETECTING HATE INDUCING MEMES IN CODE SWITCHED</a:t>
            </a:r>
          </a:p>
          <a:p>
            <a:pPr algn="ctr"/>
            <a:r>
              <a:rPr lang="en-IN" sz="2000" dirty="0" smtClean="0">
                <a:solidFill>
                  <a:schemeClr val="accent3"/>
                </a:solidFill>
              </a:rPr>
              <a:t>LANGUAGES </a:t>
            </a:r>
            <a:r>
              <a:rPr lang="en-IN" sz="2000" dirty="0" smtClean="0"/>
              <a:t>*****</a:t>
            </a:r>
          </a:p>
          <a:p>
            <a:pPr algn="ctr"/>
            <a:endParaRPr lang="en-IN" sz="2000" dirty="0" smtClean="0">
              <a:solidFill>
                <a:schemeClr val="accent3"/>
              </a:solidFill>
            </a:endParaRPr>
          </a:p>
          <a:p>
            <a:pPr algn="ctr"/>
            <a:r>
              <a:rPr lang="en-IN" sz="2000" dirty="0" smtClean="0"/>
              <a:t>****** </a:t>
            </a:r>
            <a:r>
              <a:rPr lang="en-IN" sz="2000" dirty="0" smtClean="0">
                <a:solidFill>
                  <a:schemeClr val="accent3"/>
                </a:solidFill>
              </a:rPr>
              <a:t>A+ CONFERENCE WITH H-INDEX – 42</a:t>
            </a:r>
            <a:r>
              <a:rPr lang="en-IN" sz="2000" dirty="0" smtClean="0"/>
              <a:t> *******</a:t>
            </a:r>
            <a:endParaRPr lang="en-IN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60" y="4736261"/>
            <a:ext cx="4553893" cy="2029242"/>
          </a:xfrm>
          <a:prstGeom prst="rect">
            <a:avLst/>
          </a:prstGeom>
        </p:spPr>
      </p:pic>
      <p:sp>
        <p:nvSpPr>
          <p:cNvPr id="8" name="AutoShape 2" descr="Image result for cikm 2019 image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5251009"/>
            <a:ext cx="6245760" cy="8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2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416" y="2299624"/>
            <a:ext cx="9841117" cy="2589246"/>
          </a:xfrm>
        </p:spPr>
        <p:txBody>
          <a:bodyPr/>
          <a:lstStyle/>
          <a:p>
            <a:pPr algn="ctr"/>
            <a:r>
              <a:rPr lang="en-IN" sz="7200" dirty="0" smtClean="0">
                <a:solidFill>
                  <a:schemeClr val="accent3"/>
                </a:solidFill>
                <a:latin typeface="Algerian" panose="04020705040A02060702" pitchFamily="82" charset="0"/>
              </a:rPr>
              <a:t>APPLICATION ON</a:t>
            </a:r>
            <a:br>
              <a:rPr lang="en-IN" sz="7200" dirty="0" smtClean="0">
                <a:solidFill>
                  <a:schemeClr val="accent3"/>
                </a:solidFill>
                <a:latin typeface="Algerian" panose="04020705040A02060702" pitchFamily="82" charset="0"/>
              </a:rPr>
            </a:br>
            <a:r>
              <a:rPr lang="en-IN" sz="7200" dirty="0" smtClean="0">
                <a:solidFill>
                  <a:schemeClr val="accent3"/>
                </a:solidFill>
                <a:latin typeface="Algerian" panose="04020705040A02060702" pitchFamily="82" charset="0"/>
              </a:rPr>
              <a:t>SOCIAL MEDIA</a:t>
            </a:r>
            <a:endParaRPr lang="en-IN" sz="7200" dirty="0">
              <a:solidFill>
                <a:schemeClr val="accent3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accent3"/>
                </a:solidFill>
              </a:rPr>
              <a:t>WORKFLOW MODEL</a:t>
            </a:r>
            <a:endParaRPr lang="en-IN" dirty="0">
              <a:solidFill>
                <a:schemeClr val="accent3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5603881"/>
              </p:ext>
            </p:extLst>
          </p:nvPr>
        </p:nvGraphicFramePr>
        <p:xfrm>
          <a:off x="438589" y="1326248"/>
          <a:ext cx="1140334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1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RESULTS - @theskindoctor13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676904279"/>
              </p:ext>
            </p:extLst>
          </p:nvPr>
        </p:nvGraphicFramePr>
        <p:xfrm>
          <a:off x="646111" y="3637902"/>
          <a:ext cx="4985945" cy="3194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044549085"/>
              </p:ext>
            </p:extLst>
          </p:nvPr>
        </p:nvGraphicFramePr>
        <p:xfrm>
          <a:off x="6538408" y="3663553"/>
          <a:ext cx="4985945" cy="3194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46111" y="1367073"/>
            <a:ext cx="97443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We extracted 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1000 tweets and 200 images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from twitter handle - </a:t>
            </a:r>
            <a:r>
              <a:rPr lang="en-IN" sz="20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@theskindoctor13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48.5 % Memes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are Hate inducing and 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64.3 % Tweets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are Hate Inducing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Suggesting the 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page is hate inducing and must be removed fro Twitter</a:t>
            </a:r>
            <a:endParaRPr lang="en-IN" sz="2000" dirty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8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07771131"/>
              </p:ext>
            </p:extLst>
          </p:nvPr>
        </p:nvGraphicFramePr>
        <p:xfrm>
          <a:off x="199177" y="146095"/>
          <a:ext cx="11819823" cy="654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40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79" y="21732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APPLICATIONS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5415037"/>
              </p:ext>
            </p:extLst>
          </p:nvPr>
        </p:nvGraphicFramePr>
        <p:xfrm>
          <a:off x="200967" y="1185705"/>
          <a:ext cx="11796765" cy="5536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471" y="1154405"/>
            <a:ext cx="975688" cy="773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7560" y="925619"/>
            <a:ext cx="966225" cy="962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858" y="1113159"/>
            <a:ext cx="814909" cy="814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3347" y="5886658"/>
            <a:ext cx="811730" cy="8117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7117" y="5701499"/>
            <a:ext cx="1859414" cy="1156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562" y="5968445"/>
            <a:ext cx="1668786" cy="7898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3722" y="5891763"/>
            <a:ext cx="751918" cy="7519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10491" y="5948362"/>
            <a:ext cx="741337" cy="7413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85395" y="5965174"/>
            <a:ext cx="733214" cy="7332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V="1">
            <a:off x="10291664" y="884653"/>
            <a:ext cx="1580044" cy="11033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60063" y="1186731"/>
            <a:ext cx="1158476" cy="70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192" y="425557"/>
            <a:ext cx="7070763" cy="1400530"/>
          </a:xfrm>
        </p:spPr>
        <p:txBody>
          <a:bodyPr/>
          <a:lstStyle/>
          <a:p>
            <a:r>
              <a:rPr lang="en-IN" sz="4800" dirty="0" smtClean="0">
                <a:solidFill>
                  <a:schemeClr val="accent3"/>
                </a:solidFill>
              </a:rPr>
              <a:t>Demo Screenshots</a:t>
            </a:r>
            <a:endParaRPr lang="en-IN" sz="480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77"/>
          <a:stretch/>
        </p:blipFill>
        <p:spPr>
          <a:xfrm>
            <a:off x="1213164" y="1632453"/>
            <a:ext cx="9361283" cy="41979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9037" y="6020555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Tweets classification 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36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12"/>
          <a:stretch/>
        </p:blipFill>
        <p:spPr>
          <a:xfrm>
            <a:off x="6029608" y="371190"/>
            <a:ext cx="5901390" cy="5739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35"/>
          <a:stretch/>
        </p:blipFill>
        <p:spPr>
          <a:xfrm>
            <a:off x="249589" y="371190"/>
            <a:ext cx="5598950" cy="5657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0519" y="6328373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Text Classification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02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53325" y="6328373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Memes Classification </a:t>
            </a:r>
            <a:r>
              <a:rPr lang="en-IN" dirty="0" smtClean="0"/>
              <a:t>Model and Demo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76" y="390972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CURRENT SCENARIO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25829167"/>
              </p:ext>
            </p:extLst>
          </p:nvPr>
        </p:nvGraphicFramePr>
        <p:xfrm>
          <a:off x="308008" y="1475713"/>
          <a:ext cx="7469205" cy="5233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021" y="4092150"/>
            <a:ext cx="3451181" cy="2530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040" y="1209874"/>
            <a:ext cx="3457109" cy="25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MORE ABOUT OUR WORK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772" y="1637880"/>
            <a:ext cx="103397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  <a:r>
              <a:rPr lang="en-IN" sz="2000" u="sng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ink to the Paper:</a:t>
            </a:r>
            <a:r>
              <a:rPr lang="en-IN" sz="20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000" u="sng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0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  <a:hlinkClick r:id="rId2"/>
            </a:endParaRPr>
          </a:p>
          <a:p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</a:t>
            </a:r>
            <a:r>
              <a:rPr lang="en-IN" sz="20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://</a:t>
            </a:r>
            <a:r>
              <a:rPr lang="en-IN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www.aaai.org/Papers/AAAI/2019/SA-KapoorR.211.pdf</a:t>
            </a:r>
            <a:endParaRPr lang="en-IN" sz="2000" dirty="0" smtClean="0">
              <a:solidFill>
                <a:srgbClr val="FFC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u="sng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Link to Project Video :</a:t>
            </a:r>
          </a:p>
          <a:p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drive.google.com/file/d/1z_FCuaBQiYRvD6LrV8g4_xr2x5Y57huQ/view?usp=sharing</a:t>
            </a:r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u="sng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Link to Award Winning Poster : </a:t>
            </a:r>
          </a:p>
          <a:p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drive.google.com/file/d/1oGTknE0_sGJVMS9FUk52Nf9ZIzgJQ4cm/view?usp=sharing</a:t>
            </a:r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81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497" y="126793"/>
            <a:ext cx="9404723" cy="1400530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REFERENCES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3497" y="1091673"/>
            <a:ext cx="11615595" cy="603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[1] K. Bali, J. Sharma, M. Choudhury, and Y. Vyas, “‘ I am borrowing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mixing?’ An Analysis of English-Hindi Code Mixing in Facebook,” in </a:t>
            </a:r>
            <a:r>
              <a:rPr lang="en-US" sz="1400" i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Proceedings of the First Workshop on Computational Approaches to Code Switching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2014, pp. 116–126.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[2] A. Das and B.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Gambäck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“Identifying languages at the word level in code-mixed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indian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social media text,” in </a:t>
            </a:r>
            <a:r>
              <a:rPr lang="en-US" sz="1400" i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Proceedings of the 11th International Conference on Natural Language Processing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2014, pp. 378–387.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[3] D.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Mave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Maharjan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and T. Solorio, “Language Identification and Analysis of Code-Switched Social Media Text,” in </a:t>
            </a:r>
            <a:r>
              <a:rPr lang="en-US" sz="1400" i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Proceedings of the Third Workshop on Computational Approaches to Linguistic Code-Switching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2018, pp. 51–61.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[4] K. Singh, I.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Sen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and P.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Kumaraguru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“Language identification and named entity recognition in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hinglish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code mixed tweets,” in </a:t>
            </a:r>
            <a:r>
              <a:rPr lang="en-US" sz="1400" i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Proceedings of ACL 2018, Student Research Workshop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2018, pp. 52–58.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[5] Y. Vyas, S.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Gella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J. Sharma, K. Bali, and M. Choudhury, “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Pos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tagging of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english-hindi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code-mixed social media content,” in </a:t>
            </a:r>
            <a:r>
              <a:rPr lang="en-US" sz="1400" i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Proceedings of the 2014 Conference on Empirical Methods in Natural Language Processing (EMNLP)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2014, pp. 974–979.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[6] D. Gupta, S.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Tripathi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US" sz="1400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Ekbal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and P. Bhattacharyya, “SMPOST: parts of speech tagger for code-mixed Indic social media text,” </a:t>
            </a:r>
            <a:r>
              <a:rPr lang="en-US" sz="1400" i="1" dirty="0" err="1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400" i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preprint arXiv:1702. 00167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2017.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[7] P. R. K. Rao and S. L. Devi, “CMEE-IL: Code Mix Entity Extraction in Indian Languages from Social Media Text@ FIRE 2016-An Overview,” in </a:t>
            </a:r>
            <a:r>
              <a:rPr lang="en-US" sz="1400" i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FIRE (Working Notes)</a:t>
            </a: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2016, pp. 289–295.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[8] J. Lafferty, A. McCallum, and F. C. N. Pereira, “Conditional random fields: Probabilistic models for segmenting and labeling sequence data,” 2001.</a:t>
            </a:r>
            <a:endParaRPr lang="en-IN" sz="14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3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30" y="117740"/>
            <a:ext cx="9404723" cy="1400530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REFERENCES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3497" y="1281796"/>
            <a:ext cx="1161559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[9] A. </a:t>
            </a:r>
            <a:r>
              <a:rPr lang="en-US" sz="1400" dirty="0" err="1"/>
              <a:t>Prabhu</a:t>
            </a:r>
            <a:r>
              <a:rPr lang="en-US" sz="1400" dirty="0"/>
              <a:t>, A. Joshi, M. </a:t>
            </a:r>
            <a:r>
              <a:rPr lang="en-US" sz="1400" dirty="0" err="1"/>
              <a:t>Shrivastava</a:t>
            </a:r>
            <a:r>
              <a:rPr lang="en-US" sz="1400" dirty="0"/>
              <a:t>, and V. </a:t>
            </a:r>
            <a:r>
              <a:rPr lang="en-US" sz="1400" dirty="0" err="1"/>
              <a:t>Varma</a:t>
            </a:r>
            <a:r>
              <a:rPr lang="en-US" sz="1400" dirty="0"/>
              <a:t>, “Towards sub-word level compositions for sentiment analysis of </a:t>
            </a:r>
            <a:r>
              <a:rPr lang="en-US" sz="1400" dirty="0" err="1"/>
              <a:t>hindi-english</a:t>
            </a:r>
            <a:r>
              <a:rPr lang="en-US" sz="1400" dirty="0"/>
              <a:t> code mixed text,”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arXiv:1611. 00472</a:t>
            </a:r>
            <a:r>
              <a:rPr lang="en-US" sz="1400" dirty="0"/>
              <a:t>, 2016.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[10] S. Wang and C. D. Manning, “Baselines and bigrams: Simple, good sentiment and topic classification,” in </a:t>
            </a:r>
            <a:r>
              <a:rPr lang="en-US" sz="1400" i="1" dirty="0"/>
              <a:t>Proceedings of the 50th annual meeting of the association for computational linguistics: Short papers-volume 2</a:t>
            </a:r>
            <a:r>
              <a:rPr lang="en-US" sz="1400" dirty="0"/>
              <a:t>, 2012, pp. 90–94.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[11] B. Pang, L. Lee, and Others, “Opinion mining and sentiment analysis,” </a:t>
            </a:r>
            <a:r>
              <a:rPr lang="en-US" sz="1400" i="1" dirty="0"/>
              <a:t>Foundations and Trends® in Information Retrieval</a:t>
            </a:r>
            <a:r>
              <a:rPr lang="en-US" sz="1400" dirty="0"/>
              <a:t>, vol. 2, no. 1–2, pp. 1–135, 2008.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[12] S. Sharma, P. </a:t>
            </a:r>
            <a:r>
              <a:rPr lang="en-US" sz="1400" dirty="0" err="1"/>
              <a:t>Srinivas</a:t>
            </a:r>
            <a:r>
              <a:rPr lang="en-US" sz="1400" dirty="0"/>
              <a:t>, and R. C. </a:t>
            </a:r>
            <a:r>
              <a:rPr lang="en-US" sz="1400" dirty="0" err="1"/>
              <a:t>Balabantaray</a:t>
            </a:r>
            <a:r>
              <a:rPr lang="en-US" sz="1400" dirty="0"/>
              <a:t>, “Text normalization of code mix and sentiment analysis,” in </a:t>
            </a:r>
            <a:r>
              <a:rPr lang="en-US" sz="1400" i="1" dirty="0"/>
              <a:t>2015 International Conference on Advances in Computing, Communications and Informatics (ICACCI)</a:t>
            </a:r>
            <a:r>
              <a:rPr lang="en-US" sz="1400" dirty="0"/>
              <a:t>, 2015, pp. 1468–1473.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[13] M. G. </a:t>
            </a:r>
            <a:r>
              <a:rPr lang="en-US" sz="1400" dirty="0" err="1"/>
              <a:t>Jhanwar</a:t>
            </a:r>
            <a:r>
              <a:rPr lang="en-US" sz="1400" dirty="0"/>
              <a:t> and A. Das, “An Ensemble Model for Sentiment Analysis of Hindi-English Code-Mixed Data,”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arXiv:1806.04450</a:t>
            </a:r>
            <a:r>
              <a:rPr lang="en-US" sz="1400" dirty="0"/>
              <a:t>, 2018.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[14] D. Gupta, A. </a:t>
            </a:r>
            <a:r>
              <a:rPr lang="en-US" sz="1400" dirty="0" err="1"/>
              <a:t>Lamba</a:t>
            </a:r>
            <a:r>
              <a:rPr lang="en-US" sz="1400" dirty="0"/>
              <a:t>, A. </a:t>
            </a:r>
            <a:r>
              <a:rPr lang="en-US" sz="1400" dirty="0" err="1"/>
              <a:t>Ekbal</a:t>
            </a:r>
            <a:r>
              <a:rPr lang="en-US" sz="1400" dirty="0"/>
              <a:t>, and P. Bhattacharyya, “Opinion Mining in a Code-Mixed Environment: A Case Study with Government Portals,” in </a:t>
            </a:r>
            <a:r>
              <a:rPr lang="en-US" sz="1400" i="1" dirty="0"/>
              <a:t>Proceedings of the 13th International Conference on Natural Language Processing</a:t>
            </a:r>
            <a:r>
              <a:rPr lang="en-US" sz="1400" dirty="0"/>
              <a:t>, 2016, pp. 249–258.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[15] E. </a:t>
            </a:r>
            <a:r>
              <a:rPr lang="en-US" sz="1400" dirty="0" err="1"/>
              <a:t>Spertus</a:t>
            </a:r>
            <a:r>
              <a:rPr lang="en-US" sz="1400" dirty="0"/>
              <a:t>, “Smokey: Automatic recognition of hostile messages,” in </a:t>
            </a:r>
            <a:r>
              <a:rPr lang="en-US" sz="1400" i="1" dirty="0" err="1"/>
              <a:t>Aaai</a:t>
            </a:r>
            <a:r>
              <a:rPr lang="en-US" sz="1400" i="1" dirty="0"/>
              <a:t>/</a:t>
            </a:r>
            <a:r>
              <a:rPr lang="en-US" sz="1400" i="1" dirty="0" err="1"/>
              <a:t>iaai</a:t>
            </a:r>
            <a:r>
              <a:rPr lang="en-US" sz="1400" dirty="0"/>
              <a:t>, 1997, pp. 1058–1065.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[16] D. Yin, Z. </a:t>
            </a:r>
            <a:r>
              <a:rPr lang="en-US" sz="1400" dirty="0" err="1"/>
              <a:t>Xue</a:t>
            </a:r>
            <a:r>
              <a:rPr lang="en-US" sz="1400" dirty="0"/>
              <a:t>, L. Hong, B. D. Davison, A. </a:t>
            </a:r>
            <a:r>
              <a:rPr lang="en-US" sz="1400" dirty="0" err="1"/>
              <a:t>Kontostathis</a:t>
            </a:r>
            <a:r>
              <a:rPr lang="en-US" sz="1400" dirty="0"/>
              <a:t>, and L. Edwards, “Detection of harassment on web 2.0,” </a:t>
            </a:r>
            <a:r>
              <a:rPr lang="en-US" sz="1400" i="1" dirty="0"/>
              <a:t>Proceedings of the Content Analysis in the WEB</a:t>
            </a:r>
            <a:r>
              <a:rPr lang="en-US" sz="1400" dirty="0"/>
              <a:t>, vol. 2, pp. 1–7, 2009</a:t>
            </a:r>
            <a:r>
              <a:rPr lang="en-US" sz="1400" dirty="0" smtClean="0"/>
              <a:t>.</a:t>
            </a:r>
          </a:p>
          <a:p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/>
              <a:t>[17] S. O. </a:t>
            </a:r>
            <a:r>
              <a:rPr lang="en-US" sz="1400" dirty="0" err="1"/>
              <a:t>Sood</a:t>
            </a:r>
            <a:r>
              <a:rPr lang="en-US" sz="1400" dirty="0"/>
              <a:t>, E. F. Churchill, and J. </a:t>
            </a:r>
            <a:r>
              <a:rPr lang="en-US" sz="1400" dirty="0" err="1"/>
              <a:t>Antin</a:t>
            </a:r>
            <a:r>
              <a:rPr lang="en-US" sz="1400" dirty="0"/>
              <a:t>, “Automatic identification of personal insults on social news sites,” </a:t>
            </a:r>
            <a:r>
              <a:rPr lang="en-US" sz="1400" i="1" dirty="0"/>
              <a:t>J. Am. Soc. Inf. Sci. Technol.</a:t>
            </a:r>
            <a:r>
              <a:rPr lang="en-US" sz="1400" dirty="0"/>
              <a:t>, vol. 63, no. 2, pp. 270–285, 2012.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666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30" y="117740"/>
            <a:ext cx="9404723" cy="1400530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REFERENCES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3497" y="1281796"/>
            <a:ext cx="1161559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[18] G. Xiang, B. Fan, L. Wang, J. Hong, and C. Rose, “Detecting offensive tweets via topical feature discovery over a large scale twitter corpus,” in </a:t>
            </a:r>
            <a:r>
              <a:rPr lang="en-US" sz="1400" i="1" dirty="0"/>
              <a:t>Proceedings of the 21st ACM international conference on Information and knowledge management</a:t>
            </a:r>
            <a:r>
              <a:rPr lang="en-US" sz="1400" dirty="0"/>
              <a:t>, 2012, pp. 1980–1984.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[19] F. Del Vigna12, A. Cimino23, F. </a:t>
            </a:r>
            <a:r>
              <a:rPr lang="en-US" sz="1400" dirty="0" err="1"/>
              <a:t>Dell’Orletta</a:t>
            </a:r>
            <a:r>
              <a:rPr lang="en-US" sz="1400" dirty="0"/>
              <a:t>, M. </a:t>
            </a:r>
            <a:r>
              <a:rPr lang="en-US" sz="1400" dirty="0" err="1"/>
              <a:t>Petrocchi</a:t>
            </a:r>
            <a:r>
              <a:rPr lang="en-US" sz="1400" dirty="0"/>
              <a:t>, and M. </a:t>
            </a:r>
            <a:r>
              <a:rPr lang="en-US" sz="1400" dirty="0" err="1"/>
              <a:t>Tesconi</a:t>
            </a:r>
            <a:r>
              <a:rPr lang="en-US" sz="1400" dirty="0"/>
              <a:t>, “Hate me, hate me not: Hate speech detection on Facebook,” 2017.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[20] A. </a:t>
            </a:r>
            <a:r>
              <a:rPr lang="en-US" sz="1400" dirty="0" err="1"/>
              <a:t>Bohra</a:t>
            </a:r>
            <a:r>
              <a:rPr lang="en-US" sz="1400" dirty="0"/>
              <a:t>, D. Vijay, V. Singh, S. S. Akhtar, and M. </a:t>
            </a:r>
            <a:r>
              <a:rPr lang="en-US" sz="1400" dirty="0" err="1"/>
              <a:t>Shrivastava</a:t>
            </a:r>
            <a:r>
              <a:rPr lang="en-US" sz="1400" dirty="0"/>
              <a:t>, “A Dataset of Hindi-English Code-Mixed Social Media Text for Hate Speech Detection,” in </a:t>
            </a:r>
            <a:r>
              <a:rPr lang="en-US" sz="1400" i="1" dirty="0"/>
              <a:t>Proceedings of the Second Workshop on Computational Modeling of People’s Opinions, Personality, and Emotions in Social Media</a:t>
            </a:r>
            <a:r>
              <a:rPr lang="en-US" sz="1400" dirty="0"/>
              <a:t>, 2018, pp. 36–41.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[21] P. </a:t>
            </a:r>
            <a:r>
              <a:rPr lang="en-US" sz="1400" dirty="0" err="1"/>
              <a:t>Mathur</a:t>
            </a:r>
            <a:r>
              <a:rPr lang="en-US" sz="1400" dirty="0"/>
              <a:t>, R. Shah, R. </a:t>
            </a:r>
            <a:r>
              <a:rPr lang="en-US" sz="1400" dirty="0" err="1"/>
              <a:t>Sawhney</a:t>
            </a:r>
            <a:r>
              <a:rPr lang="en-US" sz="1400" dirty="0"/>
              <a:t>, and D. </a:t>
            </a:r>
            <a:r>
              <a:rPr lang="en-US" sz="1400" dirty="0" err="1"/>
              <a:t>Mahata</a:t>
            </a:r>
            <a:r>
              <a:rPr lang="en-US" sz="1400" dirty="0"/>
              <a:t>, “Detecting offensive tweets in </a:t>
            </a:r>
            <a:r>
              <a:rPr lang="en-US" sz="1400" dirty="0" err="1"/>
              <a:t>hindi-english</a:t>
            </a:r>
            <a:r>
              <a:rPr lang="en-US" sz="1400" dirty="0"/>
              <a:t> code-switched language,” in </a:t>
            </a:r>
            <a:r>
              <a:rPr lang="en-US" sz="1400" i="1" dirty="0"/>
              <a:t>Proceedings of the Sixth International Workshop on Natural Language Processing for Social Media</a:t>
            </a:r>
            <a:r>
              <a:rPr lang="en-US" sz="1400" dirty="0"/>
              <a:t>, 2018, pp. 18–26.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[22] P. </a:t>
            </a:r>
            <a:r>
              <a:rPr lang="en-US" sz="1400" dirty="0" err="1"/>
              <a:t>Mathur</a:t>
            </a:r>
            <a:r>
              <a:rPr lang="en-US" sz="1400" dirty="0"/>
              <a:t>, R. </a:t>
            </a:r>
            <a:r>
              <a:rPr lang="en-US" sz="1400" dirty="0" err="1"/>
              <a:t>Sawhney</a:t>
            </a:r>
            <a:r>
              <a:rPr lang="en-US" sz="1400" dirty="0"/>
              <a:t>, M. </a:t>
            </a:r>
            <a:r>
              <a:rPr lang="en-US" sz="1400" dirty="0" err="1"/>
              <a:t>Ayyar</a:t>
            </a:r>
            <a:r>
              <a:rPr lang="en-US" sz="1400" dirty="0"/>
              <a:t>, and R. Shah, “Did you offend me? classification of offensive tweets in </a:t>
            </a:r>
            <a:r>
              <a:rPr lang="en-US" sz="1400" dirty="0" err="1"/>
              <a:t>hinglish</a:t>
            </a:r>
            <a:r>
              <a:rPr lang="en-US" sz="1400" dirty="0"/>
              <a:t> language,” in </a:t>
            </a:r>
            <a:r>
              <a:rPr lang="en-US" sz="1400" i="1" dirty="0"/>
              <a:t>Proceedings of the 2nd Workshop on Abusive Language Online (ALW2)</a:t>
            </a:r>
            <a:r>
              <a:rPr lang="en-US" sz="1400" dirty="0"/>
              <a:t>, 2018, pp. 138–148.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[23] W. Wei-</a:t>
            </a:r>
            <a:r>
              <a:rPr lang="en-US" sz="1400" dirty="0" err="1"/>
              <a:t>ning</a:t>
            </a:r>
            <a:r>
              <a:rPr lang="en-US" sz="1400" dirty="0"/>
              <a:t>, Y. Ying-</a:t>
            </a:r>
            <a:r>
              <a:rPr lang="en-US" sz="1400" dirty="0" err="1"/>
              <a:t>lin</a:t>
            </a:r>
            <a:r>
              <a:rPr lang="en-US" sz="1400" dirty="0"/>
              <a:t>, and J. Sheng-</a:t>
            </a:r>
            <a:r>
              <a:rPr lang="en-US" sz="1400" dirty="0" err="1"/>
              <a:t>ming</a:t>
            </a:r>
            <a:r>
              <a:rPr lang="en-US" sz="1400" dirty="0"/>
              <a:t>, “Image retrieval by emotional semantics: A study of emotional space and feature extraction,” in </a:t>
            </a:r>
            <a:r>
              <a:rPr lang="en-US" sz="1400" i="1" dirty="0"/>
              <a:t>2006 IEEE International Conference on Systems, Man and Cybernetics</a:t>
            </a:r>
            <a:r>
              <a:rPr lang="en-US" sz="1400" dirty="0"/>
              <a:t>, 2006, vol. 4, pp. 3534–3539.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[24] S. </a:t>
            </a:r>
            <a:r>
              <a:rPr lang="en-US" sz="1400" dirty="0" err="1"/>
              <a:t>Siersdorfer</a:t>
            </a:r>
            <a:r>
              <a:rPr lang="en-US" sz="1400" dirty="0"/>
              <a:t>, E. </a:t>
            </a:r>
            <a:r>
              <a:rPr lang="en-US" sz="1400" dirty="0" err="1"/>
              <a:t>Minack</a:t>
            </a:r>
            <a:r>
              <a:rPr lang="en-US" sz="1400" dirty="0"/>
              <a:t>, F. Deng, and J. Hare, “Analyzing and predicting sentiment of images on the social web,” in </a:t>
            </a:r>
            <a:r>
              <a:rPr lang="en-US" sz="1400" i="1" dirty="0"/>
              <a:t>Proceedings of the 18th ACM international conference on Multimedia</a:t>
            </a:r>
            <a:r>
              <a:rPr lang="en-US" sz="1400" dirty="0"/>
              <a:t>, 2010, pp. 715–718.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[25] A. </a:t>
            </a:r>
            <a:r>
              <a:rPr lang="en-US" sz="1400" dirty="0" err="1"/>
              <a:t>Krizhevsky</a:t>
            </a:r>
            <a:r>
              <a:rPr lang="en-US" sz="1400" dirty="0"/>
              <a:t>, I. </a:t>
            </a:r>
            <a:r>
              <a:rPr lang="en-US" sz="1400" dirty="0" err="1"/>
              <a:t>Sutskever</a:t>
            </a:r>
            <a:r>
              <a:rPr lang="en-US" sz="1400" dirty="0"/>
              <a:t>, and G. E. Hinton, “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networks,” in </a:t>
            </a:r>
            <a:r>
              <a:rPr lang="en-US" sz="1400" i="1" dirty="0"/>
              <a:t>Advances in neural information processing systems</a:t>
            </a:r>
            <a:r>
              <a:rPr lang="en-US" sz="1400" dirty="0"/>
              <a:t>, 2012, pp. 1097–1105.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4115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30" y="117740"/>
            <a:ext cx="9404723" cy="1400530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REFERENCES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3497" y="1281796"/>
            <a:ext cx="11615595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[26] Q. You, J. </a:t>
            </a:r>
            <a:r>
              <a:rPr lang="en-US" sz="1400" dirty="0" err="1"/>
              <a:t>Luo</a:t>
            </a:r>
            <a:r>
              <a:rPr lang="en-US" sz="1400" dirty="0"/>
              <a:t>, H. Jin, and J. Yang, “Robust image sentiment analysis using progressively trained and domain transferred deep networks,” in </a:t>
            </a:r>
            <a:r>
              <a:rPr lang="en-US" sz="1400" i="1" dirty="0"/>
              <a:t>Twenty-Ninth AAAI Conference on Artificial Intelligence</a:t>
            </a:r>
            <a:r>
              <a:rPr lang="en-US" sz="1400" dirty="0"/>
              <a:t>, 2015.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[27] G. </a:t>
            </a:r>
            <a:r>
              <a:rPr lang="en-US" sz="1400" dirty="0" err="1"/>
              <a:t>Cai</a:t>
            </a:r>
            <a:r>
              <a:rPr lang="en-US" sz="1400" dirty="0"/>
              <a:t> and B. Xia, “Convolutional neural networks for multimedia sentiment analysis,” in </a:t>
            </a:r>
            <a:r>
              <a:rPr lang="en-US" sz="1400" i="1" dirty="0"/>
              <a:t>Natural Language Processing and Chinese Computing</a:t>
            </a:r>
            <a:r>
              <a:rPr lang="en-US" sz="1400" dirty="0"/>
              <a:t>, Springer, 2015, pp. 159–167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r>
              <a:rPr lang="en-US" sz="1400" dirty="0"/>
              <a:t>[28] S. </a:t>
            </a:r>
            <a:r>
              <a:rPr lang="en-US" sz="1400" dirty="0" err="1"/>
              <a:t>Poria</a:t>
            </a:r>
            <a:r>
              <a:rPr lang="en-US" sz="1400" dirty="0"/>
              <a:t>, I. </a:t>
            </a:r>
            <a:r>
              <a:rPr lang="en-US" sz="1400" dirty="0" err="1"/>
              <a:t>Chaturvedi</a:t>
            </a:r>
            <a:r>
              <a:rPr lang="en-US" sz="1400" dirty="0"/>
              <a:t>, E. Cambria, and A. </a:t>
            </a:r>
            <a:r>
              <a:rPr lang="en-US" sz="1400" dirty="0" err="1"/>
              <a:t>Hussain</a:t>
            </a:r>
            <a:r>
              <a:rPr lang="en-US" sz="1400" dirty="0"/>
              <a:t>, “Convolutional MKL based multimodal emotion recognition and sentiment analysis,” in </a:t>
            </a:r>
            <a:r>
              <a:rPr lang="en-US" sz="1400" i="1" dirty="0"/>
              <a:t>2016 IEEE 16th international conference on data mining (ICDM)</a:t>
            </a:r>
            <a:r>
              <a:rPr lang="en-US" sz="1400" dirty="0"/>
              <a:t>, 2016, pp. 439–448.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[29] L.-P. </a:t>
            </a:r>
            <a:r>
              <a:rPr lang="en-US" sz="1400" dirty="0" err="1"/>
              <a:t>Morency</a:t>
            </a:r>
            <a:r>
              <a:rPr lang="en-US" sz="1400" dirty="0"/>
              <a:t>, R. </a:t>
            </a:r>
            <a:r>
              <a:rPr lang="en-US" sz="1400" dirty="0" err="1"/>
              <a:t>Mihalcea</a:t>
            </a:r>
            <a:r>
              <a:rPr lang="en-US" sz="1400" dirty="0"/>
              <a:t>, and P. </a:t>
            </a:r>
            <a:r>
              <a:rPr lang="en-US" sz="1400" dirty="0" err="1"/>
              <a:t>Doshi</a:t>
            </a:r>
            <a:r>
              <a:rPr lang="en-US" sz="1400" dirty="0"/>
              <a:t>, “Towards multimodal sentiment analysis: Harvesting opinions from the web,” in </a:t>
            </a:r>
            <a:r>
              <a:rPr lang="en-US" sz="1400" i="1" dirty="0"/>
              <a:t>Proceedings of the 13th international conference on multimodal interfaces</a:t>
            </a:r>
            <a:r>
              <a:rPr lang="en-US" sz="1400" dirty="0"/>
              <a:t>, 2011, pp. 169–176.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[30] R. Kapoor, Y. Kumar, K. Rajput, R. R. Shah, P. </a:t>
            </a:r>
            <a:r>
              <a:rPr lang="en-US" sz="1400" dirty="0" err="1"/>
              <a:t>Kumaraguru</a:t>
            </a:r>
            <a:r>
              <a:rPr lang="en-US" sz="1400" dirty="0"/>
              <a:t>, and R. Zimmermann, “Mind Your Language: Abuse and Offense Detection for Code-Switched Languages,”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arXiv:1809. 08652</a:t>
            </a:r>
            <a:r>
              <a:rPr lang="en-US" sz="1400" dirty="0"/>
              <a:t>, 2018.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[31] T. Davidson, D. </a:t>
            </a:r>
            <a:r>
              <a:rPr lang="en-US" sz="1400" dirty="0" err="1"/>
              <a:t>Warmsley</a:t>
            </a:r>
            <a:r>
              <a:rPr lang="en-US" sz="1400" dirty="0"/>
              <a:t>, M. Macy, and I. Weber, “Automated hate speech detection and the problem of offensive language,” in </a:t>
            </a:r>
            <a:r>
              <a:rPr lang="en-US" sz="1400" i="1" dirty="0"/>
              <a:t>Eleventh International AAAI Conference on Web and Social Media</a:t>
            </a:r>
            <a:r>
              <a:rPr lang="en-US" sz="1400" dirty="0"/>
              <a:t>, 2017.</a:t>
            </a:r>
            <a:endParaRPr lang="en-IN" sz="1400" dirty="0"/>
          </a:p>
          <a:p>
            <a:endParaRPr lang="en-IN" sz="1400" dirty="0" smtClean="0"/>
          </a:p>
          <a:p>
            <a:r>
              <a:rPr lang="en-US" sz="1400" dirty="0"/>
              <a:t>[32] J. Cohen, “A coefficient of agreement for nominal scales,” </a:t>
            </a:r>
            <a:r>
              <a:rPr lang="en-US" sz="1400" i="1" dirty="0"/>
              <a:t>Educ. Psychol. Meas.</a:t>
            </a:r>
            <a:r>
              <a:rPr lang="en-US" sz="1400" dirty="0"/>
              <a:t>, vol. 20, no. 1, pp. 37–46, 1960.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[33] R. Barnett </a:t>
            </a:r>
            <a:r>
              <a:rPr lang="en-US" sz="1400" i="1" dirty="0"/>
              <a:t>et al.</a:t>
            </a:r>
            <a:r>
              <a:rPr lang="en-US" sz="1400" dirty="0"/>
              <a:t>, “The LIDES Coding Manual: A Document for Preparing and Analyzing Language Interaction Data Version 1.1--July 1999,” </a:t>
            </a:r>
            <a:r>
              <a:rPr lang="en-US" sz="1400" i="1" dirty="0"/>
              <a:t>International Journal of Bilingualism</a:t>
            </a:r>
            <a:r>
              <a:rPr lang="en-US" sz="1400" dirty="0"/>
              <a:t>, vol. 4, no. 2, pp. 131–271, 2000.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[34] J. L. Fleiss, “Measuring nominal scale agreement among many raters,” </a:t>
            </a:r>
            <a:r>
              <a:rPr lang="en-US" sz="1400" i="1" dirty="0"/>
              <a:t>Psychol. Bull.</a:t>
            </a:r>
            <a:r>
              <a:rPr lang="en-US" sz="1400" dirty="0"/>
              <a:t>, vol. 76, no. 5, p. 378, 1971.</a:t>
            </a:r>
            <a:endParaRPr lang="en-IN" sz="1400" dirty="0"/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3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30" y="117740"/>
            <a:ext cx="9404723" cy="1400530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REFERENCES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5330" y="1453812"/>
            <a:ext cx="1161559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[35] J. Pennington, R. </a:t>
            </a:r>
            <a:r>
              <a:rPr lang="en-US" sz="1400" dirty="0" err="1"/>
              <a:t>Socher</a:t>
            </a:r>
            <a:r>
              <a:rPr lang="en-US" sz="1400" dirty="0"/>
              <a:t>, and C. Manning, “Glove: Global vectors for word representation,” in </a:t>
            </a:r>
            <a:r>
              <a:rPr lang="en-US" sz="1400" i="1" dirty="0"/>
              <a:t>Proceedings of the 2014 conference on empirical methods in natural language processing (EMNLP)</a:t>
            </a:r>
            <a:r>
              <a:rPr lang="en-US" sz="1400" dirty="0"/>
              <a:t>, 2014, pp. 1532–1543.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[36] F. Godin, B. </a:t>
            </a:r>
            <a:r>
              <a:rPr lang="en-US" sz="1400" dirty="0" err="1"/>
              <a:t>Vandersmissen</a:t>
            </a:r>
            <a:r>
              <a:rPr lang="en-US" sz="1400" dirty="0"/>
              <a:t>, W. De </a:t>
            </a:r>
            <a:r>
              <a:rPr lang="en-US" sz="1400" dirty="0" err="1"/>
              <a:t>Neve</a:t>
            </a:r>
            <a:r>
              <a:rPr lang="en-US" sz="1400" dirty="0"/>
              <a:t>, and R. Van de </a:t>
            </a:r>
            <a:r>
              <a:rPr lang="en-US" sz="1400" dirty="0" err="1"/>
              <a:t>Walle</a:t>
            </a:r>
            <a:r>
              <a:rPr lang="en-US" sz="1400" dirty="0"/>
              <a:t>, “Multimedia Lab @ ACL WNUT NER Shared Task: Named Entity Recognition for Twitter </a:t>
            </a:r>
            <a:r>
              <a:rPr lang="en-US" sz="1400" dirty="0" err="1"/>
              <a:t>Microposts</a:t>
            </a:r>
            <a:r>
              <a:rPr lang="en-US" sz="1400" dirty="0"/>
              <a:t> using Distributed Word Representations,” in </a:t>
            </a:r>
            <a:r>
              <a:rPr lang="en-US" sz="1400" i="1" dirty="0"/>
              <a:t>Proceedings of the Workshop on Noisy User-generated Text</a:t>
            </a:r>
            <a:r>
              <a:rPr lang="en-US" sz="1400" dirty="0"/>
              <a:t>, 2015, pp. 146–153.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[37] G. </a:t>
            </a:r>
            <a:r>
              <a:rPr lang="en-US" sz="1400" dirty="0" err="1"/>
              <a:t>Bradski</a:t>
            </a:r>
            <a:r>
              <a:rPr lang="en-US" sz="1400" dirty="0"/>
              <a:t> and A. </a:t>
            </a:r>
            <a:r>
              <a:rPr lang="en-US" sz="1400" dirty="0" err="1"/>
              <a:t>Kaehler</a:t>
            </a:r>
            <a:r>
              <a:rPr lang="en-US" sz="1400" dirty="0"/>
              <a:t>, </a:t>
            </a:r>
            <a:r>
              <a:rPr lang="en-US" sz="1400" i="1" dirty="0"/>
              <a:t>Learning </a:t>
            </a:r>
            <a:r>
              <a:rPr lang="en-US" sz="1400" i="1" dirty="0" err="1"/>
              <a:t>OpenCV</a:t>
            </a:r>
            <a:r>
              <a:rPr lang="en-US" sz="1400" i="1" dirty="0"/>
              <a:t>: Computer vision with the </a:t>
            </a:r>
            <a:r>
              <a:rPr lang="en-US" sz="1400" i="1" dirty="0" err="1"/>
              <a:t>OpenCV</a:t>
            </a:r>
            <a:r>
              <a:rPr lang="en-US" sz="1400" i="1" dirty="0"/>
              <a:t> library</a:t>
            </a:r>
            <a:r>
              <a:rPr lang="en-US" sz="1400" dirty="0"/>
              <a:t>. “ O’Reilly Media, Inc.,” 2008.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[38] C. Stauffer and W. E. L. </a:t>
            </a:r>
            <a:r>
              <a:rPr lang="en-US" sz="1400" dirty="0" err="1"/>
              <a:t>Grimson</a:t>
            </a:r>
            <a:r>
              <a:rPr lang="en-US" sz="1400" dirty="0"/>
              <a:t>, “Adaptive background mixture models for real-time tracking,” in </a:t>
            </a:r>
            <a:r>
              <a:rPr lang="en-US" sz="1400" i="1" dirty="0"/>
              <a:t>Proceedings. 1999 IEEE Computer Society Conference on Computer Vision and Pattern Recognition (Cat. No PR00149)</a:t>
            </a:r>
            <a:r>
              <a:rPr lang="en-US" sz="1400" dirty="0"/>
              <a:t>, 1999, vol. 2, pp. 246–252.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[39] P. </a:t>
            </a:r>
            <a:r>
              <a:rPr lang="en-US" sz="1400" dirty="0" err="1"/>
              <a:t>Bojanowski</a:t>
            </a:r>
            <a:r>
              <a:rPr lang="en-US" sz="1400" dirty="0"/>
              <a:t>, E. Grave, A. </a:t>
            </a:r>
            <a:r>
              <a:rPr lang="en-US" sz="1400" dirty="0" err="1"/>
              <a:t>Joulin</a:t>
            </a:r>
            <a:r>
              <a:rPr lang="en-US" sz="1400" dirty="0"/>
              <a:t>, and T. </a:t>
            </a:r>
            <a:r>
              <a:rPr lang="en-US" sz="1400" dirty="0" err="1"/>
              <a:t>Mikolov</a:t>
            </a:r>
            <a:r>
              <a:rPr lang="en-US" sz="1400" dirty="0"/>
              <a:t>, “Enriching word vectors with </a:t>
            </a:r>
            <a:r>
              <a:rPr lang="en-US" sz="1400" dirty="0" err="1"/>
              <a:t>subword</a:t>
            </a:r>
            <a:r>
              <a:rPr lang="en-US" sz="1400" dirty="0"/>
              <a:t> information,” </a:t>
            </a:r>
            <a:r>
              <a:rPr lang="en-US" sz="1400" i="1" dirty="0"/>
              <a:t>Transactions of the Association for Computational Linguistics</a:t>
            </a:r>
            <a:r>
              <a:rPr lang="en-US" sz="1400" dirty="0"/>
              <a:t>, vol. 5, pp. 135–146, 2017.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[40] J. Devlin, M.-W. Chang, K. Lee, and K. </a:t>
            </a:r>
            <a:r>
              <a:rPr lang="en-US" sz="1400" dirty="0" err="1"/>
              <a:t>Toutanova</a:t>
            </a:r>
            <a:r>
              <a:rPr lang="en-US" sz="1400" dirty="0"/>
              <a:t>, “Bert: Pre-training of deep bidirectional transformers for language understanding,”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arXiv:1810. 04805</a:t>
            </a:r>
            <a:r>
              <a:rPr lang="en-US" sz="1400" dirty="0"/>
              <a:t>, 2018.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[41] D. A. Van </a:t>
            </a:r>
            <a:r>
              <a:rPr lang="en-US" sz="1400" dirty="0" err="1"/>
              <a:t>Dyk</a:t>
            </a:r>
            <a:r>
              <a:rPr lang="en-US" sz="1400" dirty="0"/>
              <a:t> and X.-L. </a:t>
            </a:r>
            <a:r>
              <a:rPr lang="en-US" sz="1400" dirty="0" err="1"/>
              <a:t>Meng</a:t>
            </a:r>
            <a:r>
              <a:rPr lang="en-US" sz="1400" dirty="0"/>
              <a:t>, “The art of data augmentation,” </a:t>
            </a:r>
            <a:r>
              <a:rPr lang="en-US" sz="1400" i="1" dirty="0"/>
              <a:t>J. </a:t>
            </a:r>
            <a:r>
              <a:rPr lang="en-US" sz="1400" i="1" dirty="0" err="1"/>
              <a:t>Comput</a:t>
            </a:r>
            <a:r>
              <a:rPr lang="en-US" sz="1400" i="1" dirty="0"/>
              <a:t>. Graph. Stat.</a:t>
            </a:r>
            <a:r>
              <a:rPr lang="en-US" sz="1400" dirty="0"/>
              <a:t>, vol. 10, no. 1, pp. 1–50, 2001.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[42] V. Nair and G. E. Hinton, “Rectified linear units improve restricted </a:t>
            </a:r>
            <a:r>
              <a:rPr lang="en-US" sz="1400" dirty="0" err="1"/>
              <a:t>boltzmann</a:t>
            </a:r>
            <a:r>
              <a:rPr lang="en-US" sz="1400" dirty="0"/>
              <a:t> machines,” in </a:t>
            </a:r>
            <a:r>
              <a:rPr lang="en-US" sz="1400" i="1" dirty="0"/>
              <a:t>Proceedings of the 27th international conference on machine learning (ICML-10)</a:t>
            </a:r>
            <a:r>
              <a:rPr lang="en-US" sz="1400" dirty="0"/>
              <a:t>, 2010, pp. 807–814.</a:t>
            </a:r>
            <a:endParaRPr lang="en-IN" sz="1400" dirty="0"/>
          </a:p>
          <a:p>
            <a:r>
              <a:rPr lang="en-US" sz="1400" dirty="0"/>
              <a:t> </a:t>
            </a:r>
            <a:endParaRPr lang="en-IN" sz="1400" dirty="0"/>
          </a:p>
          <a:p>
            <a:r>
              <a:rPr lang="en-US" sz="1400" dirty="0"/>
              <a:t>[43] D. P. </a:t>
            </a:r>
            <a:r>
              <a:rPr lang="en-US" sz="1400" dirty="0" err="1"/>
              <a:t>Kingma</a:t>
            </a:r>
            <a:r>
              <a:rPr lang="en-US" sz="1400" dirty="0"/>
              <a:t> and J. Ba, “Adam: A method for stochastic optimization,” </a:t>
            </a:r>
            <a:r>
              <a:rPr lang="en-US" sz="1400" i="1" dirty="0" err="1"/>
              <a:t>arXiv</a:t>
            </a:r>
            <a:r>
              <a:rPr lang="en-US" sz="1400" i="1" dirty="0"/>
              <a:t> preprint arXiv:1412. 6980</a:t>
            </a:r>
            <a:r>
              <a:rPr lang="en-US" sz="1400" dirty="0"/>
              <a:t>, 2014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486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242" y="2589336"/>
            <a:ext cx="6641928" cy="1928343"/>
          </a:xfrm>
        </p:spPr>
        <p:txBody>
          <a:bodyPr/>
          <a:lstStyle/>
          <a:p>
            <a:r>
              <a:rPr lang="en-IN" sz="8000" dirty="0" smtClean="0">
                <a:solidFill>
                  <a:srgbClr val="FFC000"/>
                </a:solidFill>
                <a:latin typeface="Algerian" panose="04020705040A02060702" pitchFamily="82" charset="0"/>
              </a:rPr>
              <a:t>THANK YOU</a:t>
            </a:r>
            <a:endParaRPr lang="en-IN" sz="8000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4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79" y="21732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SCOPE OF WORK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39523140"/>
              </p:ext>
            </p:extLst>
          </p:nvPr>
        </p:nvGraphicFramePr>
        <p:xfrm>
          <a:off x="200967" y="1185705"/>
          <a:ext cx="7901884" cy="5536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42" y="4117547"/>
            <a:ext cx="3648547" cy="2052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562" y="1655004"/>
            <a:ext cx="3415218" cy="183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1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INTRODUCTION</a:t>
            </a:r>
            <a:endParaRPr lang="en-IN" dirty="0">
              <a:solidFill>
                <a:srgbClr val="FFC00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8260926"/>
              </p:ext>
            </p:extLst>
          </p:nvPr>
        </p:nvGraphicFramePr>
        <p:xfrm>
          <a:off x="329946" y="1244768"/>
          <a:ext cx="1162968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217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RELATED WORK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604" y="2415052"/>
            <a:ext cx="117151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mbria" pitchFamily="18" charset="0"/>
                <a:ea typeface="Cambria" pitchFamily="18" charset="0"/>
              </a:rPr>
              <a:t>The task of sentiment analysis on code mixed </a:t>
            </a:r>
            <a:r>
              <a:rPr lang="en-US" sz="20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Hi-En (Hinglish) 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social media content was first performed by </a:t>
            </a:r>
            <a:r>
              <a:rPr lang="en-US" sz="2000" dirty="0" smtClean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Joshi et al. (2016) 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who used </a:t>
            </a:r>
            <a:r>
              <a:rPr lang="en-US" sz="20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sub-word level representations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in LSTM architecture 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to </a:t>
            </a:r>
            <a:r>
              <a:rPr lang="en-US" sz="2000" dirty="0" smtClean="0">
                <a:latin typeface="Cambria" pitchFamily="18" charset="0"/>
                <a:ea typeface="Cambria" pitchFamily="18" charset="0"/>
              </a:rPr>
              <a:t>categorize tweets in positive, negative or neutral category. </a:t>
            </a:r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 err="1" smtClean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Jhanwar</a:t>
            </a:r>
            <a:r>
              <a:rPr lang="en-US" sz="2000" dirty="0" smtClean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et al. </a:t>
            </a:r>
            <a:r>
              <a:rPr lang="en-US" sz="2000" dirty="0" smtClean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(2018)</a:t>
            </a:r>
            <a:r>
              <a:rPr lang="en-US" sz="20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proposed an </a:t>
            </a:r>
            <a:r>
              <a:rPr lang="en-US" sz="20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ensemble method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 for sentiment analysis on Hindi-English code switched </a:t>
            </a:r>
            <a:r>
              <a:rPr lang="en-US" sz="2000" dirty="0" smtClean="0">
                <a:latin typeface="Cambria" pitchFamily="18" charset="0"/>
                <a:ea typeface="Cambria" pitchFamily="18" charset="0"/>
              </a:rPr>
              <a:t>dataset which </a:t>
            </a:r>
            <a:r>
              <a:rPr lang="en-US" sz="2000" dirty="0" smtClean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outperformed the previous models</a:t>
            </a:r>
            <a:r>
              <a:rPr lang="en-US" sz="2000" dirty="0" smtClean="0">
                <a:latin typeface="Cambria" pitchFamily="18" charset="0"/>
                <a:ea typeface="Cambria" pitchFamily="18" charset="0"/>
              </a:rPr>
              <a:t> of sentiment analysis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Another method  put forward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by </a:t>
            </a:r>
            <a:r>
              <a:rPr lang="en-US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Gupta et al. (2018)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performed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task of sentiment analysis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on code switched Hinglish tweets dataset using  a </a:t>
            </a:r>
            <a:r>
              <a:rPr lang="en-US" sz="20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CNN based model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consisting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of a sentence representation matrix, convolution layer, pooling layer and fully connected layer</a:t>
            </a:r>
            <a:endParaRPr lang="en-IN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111" y="1679418"/>
            <a:ext cx="4325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" pitchFamily="18" charset="0"/>
                <a:ea typeface="Cambria" pitchFamily="18" charset="0"/>
              </a:rPr>
              <a:t>Sentiment Analysis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5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RELATED WORK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6111" y="452718"/>
            <a:ext cx="9404723" cy="814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070" y="2165271"/>
            <a:ext cx="1171518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Cambria" pitchFamily="18" charset="0"/>
                <a:ea typeface="Cambria" pitchFamily="18" charset="0"/>
              </a:rPr>
              <a:t>The initial task for hate speech detection was performed by </a:t>
            </a:r>
            <a:r>
              <a:rPr lang="en-US" sz="1900" dirty="0" err="1" smtClean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Spertus</a:t>
            </a:r>
            <a:r>
              <a:rPr lang="en-US" sz="19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1900" dirty="0" smtClean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et al. (1997)</a:t>
            </a:r>
            <a:r>
              <a:rPr lang="en-US" sz="1900" dirty="0" smtClean="0">
                <a:latin typeface="Cambria" pitchFamily="18" charset="0"/>
                <a:ea typeface="Cambria" pitchFamily="18" charset="0"/>
              </a:rPr>
              <a:t>, </a:t>
            </a:r>
            <a:r>
              <a:rPr lang="en-US" sz="1900" dirty="0">
                <a:latin typeface="Cambria" pitchFamily="18" charset="0"/>
                <a:ea typeface="Cambria" pitchFamily="18" charset="0"/>
              </a:rPr>
              <a:t>who developed a prototype system </a:t>
            </a:r>
            <a:r>
              <a:rPr lang="en-US" sz="1900" i="1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Smokey</a:t>
            </a:r>
            <a:r>
              <a:rPr lang="en-US" sz="19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 </a:t>
            </a:r>
            <a:r>
              <a:rPr lang="en-US" sz="1900" dirty="0">
                <a:latin typeface="Cambria" pitchFamily="18" charset="0"/>
                <a:ea typeface="Cambria" pitchFamily="18" charset="0"/>
              </a:rPr>
              <a:t>for detecting email flames (angry or offensive emails) using a </a:t>
            </a:r>
            <a:r>
              <a:rPr lang="en-US" sz="19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47 elements feature set</a:t>
            </a:r>
            <a:r>
              <a:rPr lang="en-US" sz="1900" dirty="0">
                <a:latin typeface="Cambria" pitchFamily="18" charset="0"/>
                <a:ea typeface="Cambria" pitchFamily="18" charset="0"/>
              </a:rPr>
              <a:t> which captured the syntax and semantics of the sentences present in the dataset</a:t>
            </a:r>
            <a:r>
              <a:rPr lang="en-US" sz="1900" dirty="0" smtClean="0">
                <a:latin typeface="Cambria" pitchFamily="18" charset="0"/>
                <a:ea typeface="Cambria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The task of hate speech detection on </a:t>
            </a:r>
            <a:r>
              <a:rPr lang="en-US" sz="19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Italian language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using the following features: (i)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morpho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-syntactical features, (ii) sentiment polarity and (iii) word embedding lexicons was shown by </a:t>
            </a:r>
            <a:r>
              <a:rPr lang="en-US" sz="19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 </a:t>
            </a:r>
            <a:r>
              <a:rPr lang="en-US" sz="1900" dirty="0" err="1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Vigna</a:t>
            </a:r>
            <a:r>
              <a:rPr lang="en-US" sz="19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(2017)</a:t>
            </a:r>
            <a:r>
              <a:rPr lang="en-IN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The task of hate speech detection on Hindi-English code switched data using a </a:t>
            </a:r>
            <a:r>
              <a:rPr lang="en-US" sz="19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 Forest (RF)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classifier and a </a:t>
            </a:r>
            <a:r>
              <a:rPr lang="en-US" sz="19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Support Vector Machine (SVM)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classifier was performed by </a:t>
            </a:r>
            <a:r>
              <a:rPr lang="en-US" sz="1900" dirty="0" err="1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Bohra</a:t>
            </a:r>
            <a:r>
              <a:rPr lang="en-US" sz="19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al. (2018)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using </a:t>
            </a:r>
            <a:r>
              <a:rPr lang="en-US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a 4 element feature set extracted from the tweets.</a:t>
            </a:r>
          </a:p>
          <a:p>
            <a:pPr marL="457200" indent="-457200">
              <a:buFont typeface="+mj-lt"/>
              <a:buAutoNum type="arabicPeriod"/>
            </a:pP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sz="19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ternary trans CNN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model using transfer learning for hate speech detection on Hindi-English code switched dataset was </a:t>
            </a:r>
            <a:r>
              <a:rPr lang="en-US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proposed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by </a:t>
            </a:r>
            <a:r>
              <a:rPr lang="en-US" sz="1900" dirty="0" err="1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Mathur</a:t>
            </a:r>
            <a:r>
              <a:rPr lang="en-US" sz="19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al. (2018)</a:t>
            </a:r>
            <a:r>
              <a:rPr lang="en-US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endParaRPr lang="en-IN" sz="19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sz="19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384" y="1381145"/>
            <a:ext cx="4325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" pitchFamily="18" charset="0"/>
                <a:ea typeface="Cambria" pitchFamily="18" charset="0"/>
              </a:rPr>
              <a:t>Hate Speech Detection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7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14767"/>
          </a:xfrm>
        </p:spPr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RELATED WORK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6111" y="452718"/>
            <a:ext cx="9404723" cy="8147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1070" y="2247332"/>
            <a:ext cx="1171518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Research by </a:t>
            </a:r>
            <a:r>
              <a:rPr lang="en-US" sz="19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Wang et al. (2006)</a:t>
            </a:r>
            <a:r>
              <a:rPr lang="en-US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focused on </a:t>
            </a:r>
            <a:r>
              <a:rPr lang="en-US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analyzing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sentiment out of images </a:t>
            </a:r>
            <a:r>
              <a:rPr lang="en-US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by proposing a mechanism for finding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the emotion out of an image by finding a </a:t>
            </a:r>
            <a:r>
              <a:rPr lang="en-US" sz="19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orthogonal three dimensional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factor space of a image and then passing it through a </a:t>
            </a:r>
            <a:r>
              <a:rPr lang="en-US" sz="19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SVM classifier</a:t>
            </a:r>
            <a:r>
              <a:rPr lang="en-IN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900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Siersdorfer</a:t>
            </a:r>
            <a:r>
              <a:rPr lang="en-US" sz="19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et al. </a:t>
            </a:r>
            <a:r>
              <a:rPr lang="en-US" sz="19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(2010) </a:t>
            </a:r>
            <a:r>
              <a:rPr lang="en-US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analyzed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the relation between sentiment of images expressed in metadata and their visual content in the social photo sharing environment Flickr</a:t>
            </a:r>
            <a:r>
              <a:rPr lang="en-US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N" sz="19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sz="1900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progressive CNN model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for visual sentiment analysis with transfer learning to learn the features on a twitter image dataset was also proposed by </a:t>
            </a:r>
            <a:r>
              <a:rPr lang="en-US" sz="1900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You et al. (2015)</a:t>
            </a:r>
            <a:r>
              <a:rPr lang="en-US" sz="19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900" dirty="0" err="1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Cai</a:t>
            </a:r>
            <a:r>
              <a:rPr lang="en-US" sz="19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 et al. </a:t>
            </a:r>
            <a:r>
              <a:rPr lang="en-US" sz="1900" dirty="0" smtClean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(2017)</a:t>
            </a:r>
            <a:r>
              <a:rPr lang="en-US" sz="19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1900" dirty="0">
                <a:latin typeface="Cambria" pitchFamily="18" charset="0"/>
                <a:ea typeface="Cambria" pitchFamily="18" charset="0"/>
              </a:rPr>
              <a:t>performed sentiment analysis on the </a:t>
            </a:r>
            <a:r>
              <a:rPr lang="en-US" sz="1900" dirty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combination of text and images</a:t>
            </a:r>
            <a:r>
              <a:rPr lang="en-US" sz="1900" dirty="0">
                <a:latin typeface="Cambria" pitchFamily="18" charset="0"/>
                <a:ea typeface="Cambria" pitchFamily="18" charset="0"/>
              </a:rPr>
              <a:t> instead of considering them </a:t>
            </a:r>
            <a:r>
              <a:rPr lang="en-US" sz="1900" dirty="0" smtClean="0">
                <a:latin typeface="Cambria" pitchFamily="18" charset="0"/>
                <a:ea typeface="Cambria" pitchFamily="18" charset="0"/>
              </a:rPr>
              <a:t>separately using </a:t>
            </a:r>
            <a:r>
              <a:rPr lang="en-US" sz="1900" dirty="0" smtClean="0">
                <a:solidFill>
                  <a:srgbClr val="FFC000"/>
                </a:solidFill>
                <a:latin typeface="Cambria" pitchFamily="18" charset="0"/>
                <a:ea typeface="Cambria" pitchFamily="18" charset="0"/>
              </a:rPr>
              <a:t>two individual CNN architectures</a:t>
            </a:r>
            <a:r>
              <a:rPr lang="en-US" sz="1900" dirty="0" smtClean="0">
                <a:latin typeface="Cambria" pitchFamily="18" charset="0"/>
                <a:ea typeface="Cambria" pitchFamily="18" charset="0"/>
              </a:rPr>
              <a:t> and them combining the results from both the architectures to calculate the final sentiment of the image.</a:t>
            </a:r>
            <a:endParaRPr lang="en-IN" sz="19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3385" y="1418492"/>
            <a:ext cx="4325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" pitchFamily="18" charset="0"/>
                <a:ea typeface="Cambria" pitchFamily="18" charset="0"/>
              </a:rPr>
              <a:t>Image Analysis</a:t>
            </a:r>
            <a:endParaRPr lang="en-US" sz="2400" dirty="0"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2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2873</TotalTime>
  <Words>2414</Words>
  <Application>Microsoft Office PowerPoint</Application>
  <PresentationFormat>Widescreen</PresentationFormat>
  <Paragraphs>510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Algerian</vt:lpstr>
      <vt:lpstr>Arial</vt:lpstr>
      <vt:lpstr>Calibri</vt:lpstr>
      <vt:lpstr>Cambria</vt:lpstr>
      <vt:lpstr>Cambria Math</vt:lpstr>
      <vt:lpstr>Century Gothic</vt:lpstr>
      <vt:lpstr>inherit</vt:lpstr>
      <vt:lpstr>Mangal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AIM</vt:lpstr>
      <vt:lpstr>CURRENT SCENARIO</vt:lpstr>
      <vt:lpstr>SCOPE OF WORK</vt:lpstr>
      <vt:lpstr>INTRODUCTION</vt:lpstr>
      <vt:lpstr>RELATED WORK</vt:lpstr>
      <vt:lpstr>RELATED WORK</vt:lpstr>
      <vt:lpstr>RELATED WORK</vt:lpstr>
      <vt:lpstr>CLASSIFICATION OF TWEETS</vt:lpstr>
      <vt:lpstr>WORKFLOW FOR TWEETS/ COMMENTS</vt:lpstr>
      <vt:lpstr>PREPROCESSING AND DATASET</vt:lpstr>
      <vt:lpstr>MODEL - LSTM</vt:lpstr>
      <vt:lpstr>TWEETS CLASSIFICATION RESULTS</vt:lpstr>
      <vt:lpstr>MILESTONES ACHIEVED….</vt:lpstr>
      <vt:lpstr>PowerPoint Presentation</vt:lpstr>
      <vt:lpstr>DEPENDENCY BASED EMBEDDINGS</vt:lpstr>
      <vt:lpstr>WORD EMBEDDINGS</vt:lpstr>
      <vt:lpstr>DEPENDENCY BASED RESULTS</vt:lpstr>
      <vt:lpstr>CLASSIFICATION OF IMAGES</vt:lpstr>
      <vt:lpstr>INDIAN POLITICAL MEMES (IPM) DATASET  </vt:lpstr>
      <vt:lpstr>INDIAN POLITICAL MEMES (IPM) DATASET  </vt:lpstr>
      <vt:lpstr>INDIAN POLITICAL MEMES (IPM) DATASET  </vt:lpstr>
      <vt:lpstr>WORKFLOW FOR IMAGES / MEMES</vt:lpstr>
      <vt:lpstr>PREPROCESSING IMAGES</vt:lpstr>
      <vt:lpstr>DATA AUGMENTATION</vt:lpstr>
      <vt:lpstr>MODEL</vt:lpstr>
      <vt:lpstr>EXPERIMENTATION</vt:lpstr>
      <vt:lpstr>EXPERIMENTATION</vt:lpstr>
      <vt:lpstr>MEMES CLASSIFICATION RESULTS</vt:lpstr>
      <vt:lpstr>MILESTONES ACHIEVED….</vt:lpstr>
      <vt:lpstr>APPLICATION ON SOCIAL MEDIA</vt:lpstr>
      <vt:lpstr>WORKFLOW MODEL</vt:lpstr>
      <vt:lpstr>RESULTS - @theskindoctor13</vt:lpstr>
      <vt:lpstr>PowerPoint Presentation</vt:lpstr>
      <vt:lpstr>APPLICATIONS</vt:lpstr>
      <vt:lpstr>Demo Screenshots</vt:lpstr>
      <vt:lpstr>PowerPoint Presentation</vt:lpstr>
      <vt:lpstr>PowerPoint Presentation</vt:lpstr>
      <vt:lpstr>MORE ABOUT OUR WORK</vt:lpstr>
      <vt:lpstr>REFERENCES</vt:lpstr>
      <vt:lpstr>REFERENCES</vt:lpstr>
      <vt:lpstr>REFERENCES</vt:lpstr>
      <vt:lpstr>REFERENCES</vt:lpstr>
      <vt:lpstr>REFERENCES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kapoor</dc:creator>
  <cp:lastModifiedBy>raghav kapoor</cp:lastModifiedBy>
  <cp:revision>251</cp:revision>
  <dcterms:created xsi:type="dcterms:W3CDTF">2019-03-17T01:41:41Z</dcterms:created>
  <dcterms:modified xsi:type="dcterms:W3CDTF">2019-05-29T15:46:06Z</dcterms:modified>
</cp:coreProperties>
</file>